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8"/>
  </p:notesMasterIdLst>
  <p:sldIdLst>
    <p:sldId id="257" r:id="rId6"/>
    <p:sldId id="256" r:id="rId7"/>
    <p:sldId id="260" r:id="rId8"/>
    <p:sldId id="261" r:id="rId9"/>
    <p:sldId id="262" r:id="rId10"/>
    <p:sldId id="263" r:id="rId11"/>
    <p:sldId id="264" r:id="rId12"/>
    <p:sldId id="265" r:id="rId13"/>
    <p:sldId id="266" r:id="rId14"/>
    <p:sldId id="267" r:id="rId15"/>
    <p:sldId id="269" r:id="rId16"/>
    <p:sldId id="281" r:id="rId17"/>
    <p:sldId id="273" r:id="rId18"/>
    <p:sldId id="282" r:id="rId19"/>
    <p:sldId id="270" r:id="rId20"/>
    <p:sldId id="274" r:id="rId21"/>
    <p:sldId id="275" r:id="rId22"/>
    <p:sldId id="276" r:id="rId23"/>
    <p:sldId id="277" r:id="rId24"/>
    <p:sldId id="278" r:id="rId25"/>
    <p:sldId id="279" r:id="rId26"/>
    <p:sldId id="280" r:id="rId27"/>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ina Rejmus" initials="CR" lastIdx="1" clrIdx="0">
    <p:extLst>
      <p:ext uri="{19B8F6BF-5375-455C-9EA6-DF929625EA0E}">
        <p15:presenceInfo xmlns:p15="http://schemas.microsoft.com/office/powerpoint/2012/main" userId="S-1-5-21-3553174596-2153853258-1714431757-22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E6722F"/>
    <a:srgbClr val="FADF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818940-3AC0-47DA-B9B6-43B8D037BB67}" v="145" dt="2022-11-11T09:27:10.6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81297" autoAdjust="0"/>
  </p:normalViewPr>
  <p:slideViewPr>
    <p:cSldViewPr snapToGrid="0">
      <p:cViewPr varScale="1">
        <p:scale>
          <a:sx n="69" d="100"/>
          <a:sy n="69" d="100"/>
        </p:scale>
        <p:origin x="9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ina Rejmus Cohen" userId="4b02be2e-4c24-4efe-a7f7-13a794c5be03" providerId="ADAL" clId="{C583CA4A-2134-49A7-89EB-A9C4ACFC73CF}"/>
    <pc:docChg chg="modSld">
      <pc:chgData name="Carina Rejmus Cohen" userId="4b02be2e-4c24-4efe-a7f7-13a794c5be03" providerId="ADAL" clId="{C583CA4A-2134-49A7-89EB-A9C4ACFC73CF}" dt="2021-06-09T09:25:15.584" v="96" actId="20577"/>
      <pc:docMkLst>
        <pc:docMk/>
      </pc:docMkLst>
      <pc:sldChg chg="modSp mod modNotesTx">
        <pc:chgData name="Carina Rejmus Cohen" userId="4b02be2e-4c24-4efe-a7f7-13a794c5be03" providerId="ADAL" clId="{C583CA4A-2134-49A7-89EB-A9C4ACFC73CF}" dt="2021-06-09T09:25:15.584" v="96" actId="20577"/>
        <pc:sldMkLst>
          <pc:docMk/>
          <pc:sldMk cId="2819408709" sldId="282"/>
        </pc:sldMkLst>
        <pc:spChg chg="mod">
          <ac:chgData name="Carina Rejmus Cohen" userId="4b02be2e-4c24-4efe-a7f7-13a794c5be03" providerId="ADAL" clId="{C583CA4A-2134-49A7-89EB-A9C4ACFC73CF}" dt="2021-06-09T09:25:15.584" v="96" actId="20577"/>
          <ac:spMkLst>
            <pc:docMk/>
            <pc:sldMk cId="2819408709" sldId="282"/>
            <ac:spMk id="8" creationId="{00000000-0000-0000-0000-000000000000}"/>
          </ac:spMkLst>
        </pc:spChg>
      </pc:sldChg>
    </pc:docChg>
  </pc:docChgLst>
  <pc:docChgLst>
    <pc:chgData name="Carina Rejmus Cohen" userId="4b02be2e-4c24-4efe-a7f7-13a794c5be03" providerId="ADAL" clId="{FBA43849-ED0B-408E-A847-3F942E8ED03D}"/>
    <pc:docChg chg="undo custSel modSld">
      <pc:chgData name="Carina Rejmus Cohen" userId="4b02be2e-4c24-4efe-a7f7-13a794c5be03" providerId="ADAL" clId="{FBA43849-ED0B-408E-A847-3F942E8ED03D}" dt="2021-07-02T06:46:23.890" v="122" actId="20577"/>
      <pc:docMkLst>
        <pc:docMk/>
      </pc:docMkLst>
      <pc:sldChg chg="delSp modSp mod">
        <pc:chgData name="Carina Rejmus Cohen" userId="4b02be2e-4c24-4efe-a7f7-13a794c5be03" providerId="ADAL" clId="{FBA43849-ED0B-408E-A847-3F942E8ED03D}" dt="2021-07-02T06:40:39.749" v="47" actId="1037"/>
        <pc:sldMkLst>
          <pc:docMk/>
          <pc:sldMk cId="2358612718" sldId="263"/>
        </pc:sldMkLst>
        <pc:spChg chg="del">
          <ac:chgData name="Carina Rejmus Cohen" userId="4b02be2e-4c24-4efe-a7f7-13a794c5be03" providerId="ADAL" clId="{FBA43849-ED0B-408E-A847-3F942E8ED03D}" dt="2021-07-02T06:40:26.649" v="1" actId="478"/>
          <ac:spMkLst>
            <pc:docMk/>
            <pc:sldMk cId="2358612718" sldId="263"/>
            <ac:spMk id="20" creationId="{00000000-0000-0000-0000-000000000000}"/>
          </ac:spMkLst>
        </pc:spChg>
        <pc:spChg chg="mod">
          <ac:chgData name="Carina Rejmus Cohen" userId="4b02be2e-4c24-4efe-a7f7-13a794c5be03" providerId="ADAL" clId="{FBA43849-ED0B-408E-A847-3F942E8ED03D}" dt="2021-07-02T06:40:39.749" v="47" actId="1037"/>
          <ac:spMkLst>
            <pc:docMk/>
            <pc:sldMk cId="2358612718" sldId="263"/>
            <ac:spMk id="21" creationId="{00000000-0000-0000-0000-000000000000}"/>
          </ac:spMkLst>
        </pc:spChg>
        <pc:spChg chg="mod">
          <ac:chgData name="Carina Rejmus Cohen" userId="4b02be2e-4c24-4efe-a7f7-13a794c5be03" providerId="ADAL" clId="{FBA43849-ED0B-408E-A847-3F942E8ED03D}" dt="2021-07-02T06:40:39.749" v="47" actId="1037"/>
          <ac:spMkLst>
            <pc:docMk/>
            <pc:sldMk cId="2358612718" sldId="263"/>
            <ac:spMk id="37" creationId="{F1913D60-A8CE-415D-8CEB-F7F989A4FA07}"/>
          </ac:spMkLst>
        </pc:spChg>
        <pc:picChg chg="del">
          <ac:chgData name="Carina Rejmus Cohen" userId="4b02be2e-4c24-4efe-a7f7-13a794c5be03" providerId="ADAL" clId="{FBA43849-ED0B-408E-A847-3F942E8ED03D}" dt="2021-07-02T06:40:25.019" v="0" actId="478"/>
          <ac:picMkLst>
            <pc:docMk/>
            <pc:sldMk cId="2358612718" sldId="263"/>
            <ac:picMk id="36" creationId="{CC0B5918-D060-48A9-91DD-027FB2989139}"/>
          </ac:picMkLst>
        </pc:picChg>
        <pc:picChg chg="mod">
          <ac:chgData name="Carina Rejmus Cohen" userId="4b02be2e-4c24-4efe-a7f7-13a794c5be03" providerId="ADAL" clId="{FBA43849-ED0B-408E-A847-3F942E8ED03D}" dt="2021-07-02T06:40:39.749" v="47" actId="1037"/>
          <ac:picMkLst>
            <pc:docMk/>
            <pc:sldMk cId="2358612718" sldId="263"/>
            <ac:picMk id="39" creationId="{28D0D3EA-FEDA-48AD-B7DD-0288D9162864}"/>
          </ac:picMkLst>
        </pc:picChg>
        <pc:picChg chg="mod">
          <ac:chgData name="Carina Rejmus Cohen" userId="4b02be2e-4c24-4efe-a7f7-13a794c5be03" providerId="ADAL" clId="{FBA43849-ED0B-408E-A847-3F942E8ED03D}" dt="2021-07-02T06:40:39.749" v="47" actId="1037"/>
          <ac:picMkLst>
            <pc:docMk/>
            <pc:sldMk cId="2358612718" sldId="263"/>
            <ac:picMk id="41" creationId="{B1E3723B-D6C6-437D-B112-739FFCA82F69}"/>
          </ac:picMkLst>
        </pc:picChg>
      </pc:sldChg>
      <pc:sldChg chg="modSp mod modNotesTx">
        <pc:chgData name="Carina Rejmus Cohen" userId="4b02be2e-4c24-4efe-a7f7-13a794c5be03" providerId="ADAL" clId="{FBA43849-ED0B-408E-A847-3F942E8ED03D}" dt="2021-07-02T06:46:23.890" v="122" actId="20577"/>
        <pc:sldMkLst>
          <pc:docMk/>
          <pc:sldMk cId="2819408709" sldId="282"/>
        </pc:sldMkLst>
        <pc:spChg chg="mod">
          <ac:chgData name="Carina Rejmus Cohen" userId="4b02be2e-4c24-4efe-a7f7-13a794c5be03" providerId="ADAL" clId="{FBA43849-ED0B-408E-A847-3F942E8ED03D}" dt="2021-07-02T06:44:50.577" v="120" actId="20577"/>
          <ac:spMkLst>
            <pc:docMk/>
            <pc:sldMk cId="2819408709" sldId="282"/>
            <ac:spMk id="8" creationId="{00000000-0000-0000-0000-000000000000}"/>
          </ac:spMkLst>
        </pc:spChg>
      </pc:sldChg>
    </pc:docChg>
  </pc:docChgLst>
  <pc:docChgLst>
    <pc:chgData name="Carina Rejmus Cohen" userId="4b02be2e-4c24-4efe-a7f7-13a794c5be03" providerId="ADAL" clId="{E0E6347F-D53F-4D1E-A8CF-D9D98018B8C0}"/>
    <pc:docChg chg="undo custSel delSld modSld">
      <pc:chgData name="Carina Rejmus Cohen" userId="4b02be2e-4c24-4efe-a7f7-13a794c5be03" providerId="ADAL" clId="{E0E6347F-D53F-4D1E-A8CF-D9D98018B8C0}" dt="2021-06-01T12:40:49.397" v="550" actId="20577"/>
      <pc:docMkLst>
        <pc:docMk/>
      </pc:docMkLst>
      <pc:sldChg chg="addSp delSp modSp mod modNotesTx">
        <pc:chgData name="Carina Rejmus Cohen" userId="4b02be2e-4c24-4efe-a7f7-13a794c5be03" providerId="ADAL" clId="{E0E6347F-D53F-4D1E-A8CF-D9D98018B8C0}" dt="2021-06-01T12:31:54.445" v="499" actId="20577"/>
        <pc:sldMkLst>
          <pc:docMk/>
          <pc:sldMk cId="2358612718" sldId="263"/>
        </pc:sldMkLst>
        <pc:spChg chg="add del mod">
          <ac:chgData name="Carina Rejmus Cohen" userId="4b02be2e-4c24-4efe-a7f7-13a794c5be03" providerId="ADAL" clId="{E0E6347F-D53F-4D1E-A8CF-D9D98018B8C0}" dt="2021-06-01T12:31:54.445" v="499" actId="20577"/>
          <ac:spMkLst>
            <pc:docMk/>
            <pc:sldMk cId="2358612718" sldId="263"/>
            <ac:spMk id="20" creationId="{00000000-0000-0000-0000-000000000000}"/>
          </ac:spMkLst>
        </pc:spChg>
        <pc:spChg chg="mod">
          <ac:chgData name="Carina Rejmus Cohen" userId="4b02be2e-4c24-4efe-a7f7-13a794c5be03" providerId="ADAL" clId="{E0E6347F-D53F-4D1E-A8CF-D9D98018B8C0}" dt="2021-06-01T12:05:57.456" v="281" actId="1037"/>
          <ac:spMkLst>
            <pc:docMk/>
            <pc:sldMk cId="2358612718" sldId="263"/>
            <ac:spMk id="21" creationId="{00000000-0000-0000-0000-000000000000}"/>
          </ac:spMkLst>
        </pc:spChg>
        <pc:spChg chg="mod">
          <ac:chgData name="Carina Rejmus Cohen" userId="4b02be2e-4c24-4efe-a7f7-13a794c5be03" providerId="ADAL" clId="{E0E6347F-D53F-4D1E-A8CF-D9D98018B8C0}" dt="2021-06-01T12:05:57.456" v="281" actId="1037"/>
          <ac:spMkLst>
            <pc:docMk/>
            <pc:sldMk cId="2358612718" sldId="263"/>
            <ac:spMk id="37" creationId="{F1913D60-A8CE-415D-8CEB-F7F989A4FA07}"/>
          </ac:spMkLst>
        </pc:spChg>
        <pc:picChg chg="add del">
          <ac:chgData name="Carina Rejmus Cohen" userId="4b02be2e-4c24-4efe-a7f7-13a794c5be03" providerId="ADAL" clId="{E0E6347F-D53F-4D1E-A8CF-D9D98018B8C0}" dt="2021-06-01T12:05:58.787" v="283" actId="478"/>
          <ac:picMkLst>
            <pc:docMk/>
            <pc:sldMk cId="2358612718" sldId="263"/>
            <ac:picMk id="36" creationId="{CC0B5918-D060-48A9-91DD-027FB2989139}"/>
          </ac:picMkLst>
        </pc:picChg>
        <pc:picChg chg="mod">
          <ac:chgData name="Carina Rejmus Cohen" userId="4b02be2e-4c24-4efe-a7f7-13a794c5be03" providerId="ADAL" clId="{E0E6347F-D53F-4D1E-A8CF-D9D98018B8C0}" dt="2021-06-01T12:05:57.456" v="281" actId="1037"/>
          <ac:picMkLst>
            <pc:docMk/>
            <pc:sldMk cId="2358612718" sldId="263"/>
            <ac:picMk id="39" creationId="{28D0D3EA-FEDA-48AD-B7DD-0288D9162864}"/>
          </ac:picMkLst>
        </pc:picChg>
        <pc:picChg chg="mod modCrop">
          <ac:chgData name="Carina Rejmus Cohen" userId="4b02be2e-4c24-4efe-a7f7-13a794c5be03" providerId="ADAL" clId="{E0E6347F-D53F-4D1E-A8CF-D9D98018B8C0}" dt="2021-06-01T12:05:57.456" v="281" actId="1037"/>
          <ac:picMkLst>
            <pc:docMk/>
            <pc:sldMk cId="2358612718" sldId="263"/>
            <ac:picMk id="41" creationId="{B1E3723B-D6C6-437D-B112-739FFCA82F69}"/>
          </ac:picMkLst>
        </pc:picChg>
      </pc:sldChg>
      <pc:sldChg chg="modSp mod modNotesTx">
        <pc:chgData name="Carina Rejmus Cohen" userId="4b02be2e-4c24-4efe-a7f7-13a794c5be03" providerId="ADAL" clId="{E0E6347F-D53F-4D1E-A8CF-D9D98018B8C0}" dt="2021-06-01T12:20:11.455" v="480" actId="20577"/>
        <pc:sldMkLst>
          <pc:docMk/>
          <pc:sldMk cId="3301123733" sldId="269"/>
        </pc:sldMkLst>
        <pc:spChg chg="mod">
          <ac:chgData name="Carina Rejmus Cohen" userId="4b02be2e-4c24-4efe-a7f7-13a794c5be03" providerId="ADAL" clId="{E0E6347F-D53F-4D1E-A8CF-D9D98018B8C0}" dt="2021-06-01T12:07:40.949" v="304" actId="14100"/>
          <ac:spMkLst>
            <pc:docMk/>
            <pc:sldMk cId="3301123733" sldId="269"/>
            <ac:spMk id="7" creationId="{00000000-0000-0000-0000-000000000000}"/>
          </ac:spMkLst>
        </pc:spChg>
      </pc:sldChg>
      <pc:sldChg chg="del">
        <pc:chgData name="Carina Rejmus Cohen" userId="4b02be2e-4c24-4efe-a7f7-13a794c5be03" providerId="ADAL" clId="{E0E6347F-D53F-4D1E-A8CF-D9D98018B8C0}" dt="2021-05-27T13:50:31.363" v="65" actId="2696"/>
        <pc:sldMkLst>
          <pc:docMk/>
          <pc:sldMk cId="45845472" sldId="272"/>
        </pc:sldMkLst>
      </pc:sldChg>
      <pc:sldChg chg="modSp modNotesTx">
        <pc:chgData name="Carina Rejmus Cohen" userId="4b02be2e-4c24-4efe-a7f7-13a794c5be03" providerId="ADAL" clId="{E0E6347F-D53F-4D1E-A8CF-D9D98018B8C0}" dt="2021-06-01T12:40:49.397" v="550" actId="20577"/>
        <pc:sldMkLst>
          <pc:docMk/>
          <pc:sldMk cId="820357786" sldId="277"/>
        </pc:sldMkLst>
        <pc:picChg chg="mod">
          <ac:chgData name="Carina Rejmus Cohen" userId="4b02be2e-4c24-4efe-a7f7-13a794c5be03" providerId="ADAL" clId="{E0E6347F-D53F-4D1E-A8CF-D9D98018B8C0}" dt="2021-06-01T12:40:10.185" v="544" actId="1038"/>
          <ac:picMkLst>
            <pc:docMk/>
            <pc:sldMk cId="820357786" sldId="277"/>
            <ac:picMk id="3" creationId="{00000000-0000-0000-0000-000000000000}"/>
          </ac:picMkLst>
        </pc:picChg>
        <pc:picChg chg="mod">
          <ac:chgData name="Carina Rejmus Cohen" userId="4b02be2e-4c24-4efe-a7f7-13a794c5be03" providerId="ADAL" clId="{E0E6347F-D53F-4D1E-A8CF-D9D98018B8C0}" dt="2021-06-01T12:34:04.103" v="500" actId="14826"/>
          <ac:picMkLst>
            <pc:docMk/>
            <pc:sldMk cId="820357786" sldId="277"/>
            <ac:picMk id="6" creationId="{00000000-0000-0000-0000-000000000000}"/>
          </ac:picMkLst>
        </pc:picChg>
        <pc:picChg chg="mod">
          <ac:chgData name="Carina Rejmus Cohen" userId="4b02be2e-4c24-4efe-a7f7-13a794c5be03" providerId="ADAL" clId="{E0E6347F-D53F-4D1E-A8CF-D9D98018B8C0}" dt="2021-06-01T12:40:13.904" v="547" actId="1037"/>
          <ac:picMkLst>
            <pc:docMk/>
            <pc:sldMk cId="820357786" sldId="277"/>
            <ac:picMk id="8" creationId="{00000000-0000-0000-0000-000000000000}"/>
          </ac:picMkLst>
        </pc:picChg>
        <pc:picChg chg="mod">
          <ac:chgData name="Carina Rejmus Cohen" userId="4b02be2e-4c24-4efe-a7f7-13a794c5be03" providerId="ADAL" clId="{E0E6347F-D53F-4D1E-A8CF-D9D98018B8C0}" dt="2021-06-01T12:35:16.481" v="502" actId="14826"/>
          <ac:picMkLst>
            <pc:docMk/>
            <pc:sldMk cId="820357786" sldId="277"/>
            <ac:picMk id="9" creationId="{00000000-0000-0000-0000-000000000000}"/>
          </ac:picMkLst>
        </pc:picChg>
      </pc:sldChg>
      <pc:sldChg chg="modSp mod modNotesTx">
        <pc:chgData name="Carina Rejmus Cohen" userId="4b02be2e-4c24-4efe-a7f7-13a794c5be03" providerId="ADAL" clId="{E0E6347F-D53F-4D1E-A8CF-D9D98018B8C0}" dt="2021-06-01T12:14:33.306" v="477"/>
        <pc:sldMkLst>
          <pc:docMk/>
          <pc:sldMk cId="2819408709" sldId="282"/>
        </pc:sldMkLst>
        <pc:spChg chg="mod">
          <ac:chgData name="Carina Rejmus Cohen" userId="4b02be2e-4c24-4efe-a7f7-13a794c5be03" providerId="ADAL" clId="{E0E6347F-D53F-4D1E-A8CF-D9D98018B8C0}" dt="2021-06-01T06:31:50.796" v="223" actId="20577"/>
          <ac:spMkLst>
            <pc:docMk/>
            <pc:sldMk cId="2819408709" sldId="282"/>
            <ac:spMk id="7" creationId="{00000000-0000-0000-0000-000000000000}"/>
          </ac:spMkLst>
        </pc:spChg>
        <pc:spChg chg="mod">
          <ac:chgData name="Carina Rejmus Cohen" userId="4b02be2e-4c24-4efe-a7f7-13a794c5be03" providerId="ADAL" clId="{E0E6347F-D53F-4D1E-A8CF-D9D98018B8C0}" dt="2021-06-01T12:08:44.481" v="352" actId="14100"/>
          <ac:spMkLst>
            <pc:docMk/>
            <pc:sldMk cId="2819408709" sldId="282"/>
            <ac:spMk id="8" creationId="{00000000-0000-0000-0000-000000000000}"/>
          </ac:spMkLst>
        </pc:spChg>
      </pc:sldChg>
    </pc:docChg>
  </pc:docChgLst>
  <pc:docChgLst>
    <pc:chgData name="Carina Rejmus Cohen" userId="4b02be2e-4c24-4efe-a7f7-13a794c5be03" providerId="ADAL" clId="{47D4E08E-4C17-41DA-A723-FA699A5257C4}"/>
    <pc:docChg chg="custSel modSld">
      <pc:chgData name="Carina Rejmus Cohen" userId="4b02be2e-4c24-4efe-a7f7-13a794c5be03" providerId="ADAL" clId="{47D4E08E-4C17-41DA-A723-FA699A5257C4}" dt="2020-02-19T11:52:46.866" v="73" actId="1035"/>
      <pc:docMkLst>
        <pc:docMk/>
      </pc:docMkLst>
      <pc:sldChg chg="addSp delSp modSp">
        <pc:chgData name="Carina Rejmus Cohen" userId="4b02be2e-4c24-4efe-a7f7-13a794c5be03" providerId="ADAL" clId="{47D4E08E-4C17-41DA-A723-FA699A5257C4}" dt="2020-02-19T11:52:46.866" v="73" actId="1035"/>
        <pc:sldMkLst>
          <pc:docMk/>
          <pc:sldMk cId="2358612718" sldId="263"/>
        </pc:sldMkLst>
        <pc:spChg chg="mod">
          <ac:chgData name="Carina Rejmus Cohen" userId="4b02be2e-4c24-4efe-a7f7-13a794c5be03" providerId="ADAL" clId="{47D4E08E-4C17-41DA-A723-FA699A5257C4}" dt="2020-02-19T11:48:50.036" v="5" actId="1076"/>
          <ac:spMkLst>
            <pc:docMk/>
            <pc:sldMk cId="2358612718" sldId="263"/>
            <ac:spMk id="14" creationId="{00000000-0000-0000-0000-000000000000}"/>
          </ac:spMkLst>
        </pc:spChg>
        <pc:spChg chg="del">
          <ac:chgData name="Carina Rejmus Cohen" userId="4b02be2e-4c24-4efe-a7f7-13a794c5be03" providerId="ADAL" clId="{47D4E08E-4C17-41DA-A723-FA699A5257C4}" dt="2020-02-17T13:51:21.197" v="1" actId="478"/>
          <ac:spMkLst>
            <pc:docMk/>
            <pc:sldMk cId="2358612718" sldId="263"/>
            <ac:spMk id="24" creationId="{00000000-0000-0000-0000-000000000000}"/>
          </ac:spMkLst>
        </pc:spChg>
        <pc:spChg chg="add mod">
          <ac:chgData name="Carina Rejmus Cohen" userId="4b02be2e-4c24-4efe-a7f7-13a794c5be03" providerId="ADAL" clId="{47D4E08E-4C17-41DA-A723-FA699A5257C4}" dt="2020-02-19T11:52:46.866" v="73" actId="1035"/>
          <ac:spMkLst>
            <pc:docMk/>
            <pc:sldMk cId="2358612718" sldId="263"/>
            <ac:spMk id="24" creationId="{0AD0A844-D167-4493-8F70-17585020E498}"/>
          </ac:spMkLst>
        </pc:spChg>
        <pc:picChg chg="mod">
          <ac:chgData name="Carina Rejmus Cohen" userId="4b02be2e-4c24-4efe-a7f7-13a794c5be03" providerId="ADAL" clId="{47D4E08E-4C17-41DA-A723-FA699A5257C4}" dt="2020-02-19T11:48:43.224" v="4" actId="1076"/>
          <ac:picMkLst>
            <pc:docMk/>
            <pc:sldMk cId="2358612718" sldId="263"/>
            <ac:picMk id="4" creationId="{00000000-0000-0000-0000-000000000000}"/>
          </ac:picMkLst>
        </pc:picChg>
        <pc:picChg chg="add del mod">
          <ac:chgData name="Carina Rejmus Cohen" userId="4b02be2e-4c24-4efe-a7f7-13a794c5be03" providerId="ADAL" clId="{47D4E08E-4C17-41DA-A723-FA699A5257C4}" dt="2020-02-19T11:49:30.576" v="11" actId="478"/>
          <ac:picMkLst>
            <pc:docMk/>
            <pc:sldMk cId="2358612718" sldId="263"/>
            <ac:picMk id="5" creationId="{287056E5-2E20-480E-B533-55839E16D2B6}"/>
          </ac:picMkLst>
        </pc:picChg>
        <pc:picChg chg="add mod modCrop">
          <ac:chgData name="Carina Rejmus Cohen" userId="4b02be2e-4c24-4efe-a7f7-13a794c5be03" providerId="ADAL" clId="{47D4E08E-4C17-41DA-A723-FA699A5257C4}" dt="2020-02-19T11:51:57.368" v="24" actId="732"/>
          <ac:picMkLst>
            <pc:docMk/>
            <pc:sldMk cId="2358612718" sldId="263"/>
            <ac:picMk id="15" creationId="{38F78998-DDA4-4312-9071-9D62B2CA03A3}"/>
          </ac:picMkLst>
        </pc:picChg>
        <pc:picChg chg="mod">
          <ac:chgData name="Carina Rejmus Cohen" userId="4b02be2e-4c24-4efe-a7f7-13a794c5be03" providerId="ADAL" clId="{47D4E08E-4C17-41DA-A723-FA699A5257C4}" dt="2020-02-19T11:48:14.168" v="3" actId="1076"/>
          <ac:picMkLst>
            <pc:docMk/>
            <pc:sldMk cId="2358612718" sldId="263"/>
            <ac:picMk id="19" creationId="{00000000-0000-0000-0000-000000000000}"/>
          </ac:picMkLst>
        </pc:picChg>
        <pc:picChg chg="del">
          <ac:chgData name="Carina Rejmus Cohen" userId="4b02be2e-4c24-4efe-a7f7-13a794c5be03" providerId="ADAL" clId="{47D4E08E-4C17-41DA-A723-FA699A5257C4}" dt="2020-02-17T13:51:18.042" v="0" actId="478"/>
          <ac:picMkLst>
            <pc:docMk/>
            <pc:sldMk cId="2358612718" sldId="263"/>
            <ac:picMk id="22" creationId="{00000000-0000-0000-0000-000000000000}"/>
          </ac:picMkLst>
        </pc:picChg>
      </pc:sldChg>
    </pc:docChg>
  </pc:docChgLst>
  <pc:docChgLst>
    <pc:chgData name="Carina Rejmus Cohen" userId="4b02be2e-4c24-4efe-a7f7-13a794c5be03" providerId="ADAL" clId="{E6818940-3AC0-47DA-B9B6-43B8D037BB67}"/>
    <pc:docChg chg="undo custSel modSld sldOrd">
      <pc:chgData name="Carina Rejmus Cohen" userId="4b02be2e-4c24-4efe-a7f7-13a794c5be03" providerId="ADAL" clId="{E6818940-3AC0-47DA-B9B6-43B8D037BB67}" dt="2022-11-11T09:27:10.647" v="1157" actId="1038"/>
      <pc:docMkLst>
        <pc:docMk/>
      </pc:docMkLst>
      <pc:sldChg chg="addSp delSp modSp mod modNotesTx">
        <pc:chgData name="Carina Rejmus Cohen" userId="4b02be2e-4c24-4efe-a7f7-13a794c5be03" providerId="ADAL" clId="{E6818940-3AC0-47DA-B9B6-43B8D037BB67}" dt="2022-11-11T09:11:27.144" v="768" actId="478"/>
        <pc:sldMkLst>
          <pc:docMk/>
          <pc:sldMk cId="3338416636" sldId="262"/>
        </pc:sldMkLst>
        <pc:spChg chg="mod">
          <ac:chgData name="Carina Rejmus Cohen" userId="4b02be2e-4c24-4efe-a7f7-13a794c5be03" providerId="ADAL" clId="{E6818940-3AC0-47DA-B9B6-43B8D037BB67}" dt="2022-11-11T09:08:55.746" v="580" actId="1036"/>
          <ac:spMkLst>
            <pc:docMk/>
            <pc:sldMk cId="3338416636" sldId="262"/>
            <ac:spMk id="7" creationId="{00000000-0000-0000-0000-000000000000}"/>
          </ac:spMkLst>
        </pc:spChg>
        <pc:spChg chg="add del mod">
          <ac:chgData name="Carina Rejmus Cohen" userId="4b02be2e-4c24-4efe-a7f7-13a794c5be03" providerId="ADAL" clId="{E6818940-3AC0-47DA-B9B6-43B8D037BB67}" dt="2022-11-11T09:11:27.144" v="768" actId="478"/>
          <ac:spMkLst>
            <pc:docMk/>
            <pc:sldMk cId="3338416636" sldId="262"/>
            <ac:spMk id="24" creationId="{00000000-0000-0000-0000-000000000000}"/>
          </ac:spMkLst>
        </pc:spChg>
        <pc:spChg chg="add mod">
          <ac:chgData name="Carina Rejmus Cohen" userId="4b02be2e-4c24-4efe-a7f7-13a794c5be03" providerId="ADAL" clId="{E6818940-3AC0-47DA-B9B6-43B8D037BB67}" dt="2022-11-11T09:08:04.616" v="463" actId="122"/>
          <ac:spMkLst>
            <pc:docMk/>
            <pc:sldMk cId="3338416636" sldId="262"/>
            <ac:spMk id="25" creationId="{7CE8207F-78C2-402E-A613-A8037A3135A8}"/>
          </ac:spMkLst>
        </pc:spChg>
        <pc:spChg chg="add mod">
          <ac:chgData name="Carina Rejmus Cohen" userId="4b02be2e-4c24-4efe-a7f7-13a794c5be03" providerId="ADAL" clId="{E6818940-3AC0-47DA-B9B6-43B8D037BB67}" dt="2022-11-11T09:08:04.072" v="462" actId="122"/>
          <ac:spMkLst>
            <pc:docMk/>
            <pc:sldMk cId="3338416636" sldId="262"/>
            <ac:spMk id="26" creationId="{2D5C113E-6FC1-419E-92C1-81D22248F6F1}"/>
          </ac:spMkLst>
        </pc:spChg>
        <pc:spChg chg="add mod">
          <ac:chgData name="Carina Rejmus Cohen" userId="4b02be2e-4c24-4efe-a7f7-13a794c5be03" providerId="ADAL" clId="{E6818940-3AC0-47DA-B9B6-43B8D037BB67}" dt="2022-11-11T09:06:09.341" v="354" actId="20577"/>
          <ac:spMkLst>
            <pc:docMk/>
            <pc:sldMk cId="3338416636" sldId="262"/>
            <ac:spMk id="27" creationId="{FB6E643F-669D-439E-BFD0-365BC01650F2}"/>
          </ac:spMkLst>
        </pc:spChg>
        <pc:spChg chg="add mod">
          <ac:chgData name="Carina Rejmus Cohen" userId="4b02be2e-4c24-4efe-a7f7-13a794c5be03" providerId="ADAL" clId="{E6818940-3AC0-47DA-B9B6-43B8D037BB67}" dt="2022-11-11T09:07:28.535" v="444" actId="20577"/>
          <ac:spMkLst>
            <pc:docMk/>
            <pc:sldMk cId="3338416636" sldId="262"/>
            <ac:spMk id="28" creationId="{D4B5059C-ED79-4243-84A2-7608E38E0B15}"/>
          </ac:spMkLst>
        </pc:spChg>
        <pc:spChg chg="add mod">
          <ac:chgData name="Carina Rejmus Cohen" userId="4b02be2e-4c24-4efe-a7f7-13a794c5be03" providerId="ADAL" clId="{E6818940-3AC0-47DA-B9B6-43B8D037BB67}" dt="2022-11-11T09:07:35.360" v="459" actId="20577"/>
          <ac:spMkLst>
            <pc:docMk/>
            <pc:sldMk cId="3338416636" sldId="262"/>
            <ac:spMk id="29" creationId="{0389E360-F3AA-4151-97D8-B46358696BCE}"/>
          </ac:spMkLst>
        </pc:spChg>
        <pc:spChg chg="add mod">
          <ac:chgData name="Carina Rejmus Cohen" userId="4b02be2e-4c24-4efe-a7f7-13a794c5be03" providerId="ADAL" clId="{E6818940-3AC0-47DA-B9B6-43B8D037BB67}" dt="2022-11-11T09:09:50.081" v="621" actId="1035"/>
          <ac:spMkLst>
            <pc:docMk/>
            <pc:sldMk cId="3338416636" sldId="262"/>
            <ac:spMk id="30" creationId="{09BD10E5-12D7-4E84-B181-769884DE4F6E}"/>
          </ac:spMkLst>
        </pc:spChg>
        <pc:spChg chg="add mod">
          <ac:chgData name="Carina Rejmus Cohen" userId="4b02be2e-4c24-4efe-a7f7-13a794c5be03" providerId="ADAL" clId="{E6818940-3AC0-47DA-B9B6-43B8D037BB67}" dt="2022-11-11T09:10:13.849" v="658" actId="20577"/>
          <ac:spMkLst>
            <pc:docMk/>
            <pc:sldMk cId="3338416636" sldId="262"/>
            <ac:spMk id="31" creationId="{F5F95D36-2033-425C-BC4E-3B8B1B710DD5}"/>
          </ac:spMkLst>
        </pc:spChg>
        <pc:spChg chg="add mod">
          <ac:chgData name="Carina Rejmus Cohen" userId="4b02be2e-4c24-4efe-a7f7-13a794c5be03" providerId="ADAL" clId="{E6818940-3AC0-47DA-B9B6-43B8D037BB67}" dt="2022-11-11T09:10:35.601" v="691" actId="20577"/>
          <ac:spMkLst>
            <pc:docMk/>
            <pc:sldMk cId="3338416636" sldId="262"/>
            <ac:spMk id="32" creationId="{25428D36-7DCB-48FB-B5D9-710B9E914069}"/>
          </ac:spMkLst>
        </pc:spChg>
        <pc:spChg chg="add mod">
          <ac:chgData name="Carina Rejmus Cohen" userId="4b02be2e-4c24-4efe-a7f7-13a794c5be03" providerId="ADAL" clId="{E6818940-3AC0-47DA-B9B6-43B8D037BB67}" dt="2022-11-11T09:10:57.902" v="729" actId="20577"/>
          <ac:spMkLst>
            <pc:docMk/>
            <pc:sldMk cId="3338416636" sldId="262"/>
            <ac:spMk id="33" creationId="{2398AE40-4BCC-4D0F-BD47-9EC2225451FF}"/>
          </ac:spMkLst>
        </pc:spChg>
        <pc:spChg chg="add mod">
          <ac:chgData name="Carina Rejmus Cohen" userId="4b02be2e-4c24-4efe-a7f7-13a794c5be03" providerId="ADAL" clId="{E6818940-3AC0-47DA-B9B6-43B8D037BB67}" dt="2022-11-11T09:11:23.939" v="767" actId="20577"/>
          <ac:spMkLst>
            <pc:docMk/>
            <pc:sldMk cId="3338416636" sldId="262"/>
            <ac:spMk id="34" creationId="{9F2DD314-0742-4149-95F2-D7B49CBC04DC}"/>
          </ac:spMkLst>
        </pc:spChg>
        <pc:picChg chg="del">
          <ac:chgData name="Carina Rejmus Cohen" userId="4b02be2e-4c24-4efe-a7f7-13a794c5be03" providerId="ADAL" clId="{E6818940-3AC0-47DA-B9B6-43B8D037BB67}" dt="2022-11-11T08:55:19.014" v="18" actId="478"/>
          <ac:picMkLst>
            <pc:docMk/>
            <pc:sldMk cId="3338416636" sldId="262"/>
            <ac:picMk id="3" creationId="{889B6AC3-BF29-DE7E-DEF2-73A510CF2B09}"/>
          </ac:picMkLst>
        </pc:picChg>
        <pc:picChg chg="add mod">
          <ac:chgData name="Carina Rejmus Cohen" userId="4b02be2e-4c24-4efe-a7f7-13a794c5be03" providerId="ADAL" clId="{E6818940-3AC0-47DA-B9B6-43B8D037BB67}" dt="2022-11-11T09:03:19.911" v="175" actId="1035"/>
          <ac:picMkLst>
            <pc:docMk/>
            <pc:sldMk cId="3338416636" sldId="262"/>
            <ac:picMk id="4" creationId="{D90F8352-239D-40E1-8291-AE12EA883B06}"/>
          </ac:picMkLst>
        </pc:picChg>
        <pc:picChg chg="add mod">
          <ac:chgData name="Carina Rejmus Cohen" userId="4b02be2e-4c24-4efe-a7f7-13a794c5be03" providerId="ADAL" clId="{E6818940-3AC0-47DA-B9B6-43B8D037BB67}" dt="2022-11-11T09:05:32.014" v="298" actId="1038"/>
          <ac:picMkLst>
            <pc:docMk/>
            <pc:sldMk cId="3338416636" sldId="262"/>
            <ac:picMk id="6" creationId="{25C87B6A-DB4B-4511-AE19-12F9E4366563}"/>
          </ac:picMkLst>
        </pc:picChg>
        <pc:picChg chg="add mod">
          <ac:chgData name="Carina Rejmus Cohen" userId="4b02be2e-4c24-4efe-a7f7-13a794c5be03" providerId="ADAL" clId="{E6818940-3AC0-47DA-B9B6-43B8D037BB67}" dt="2022-11-11T09:05:30.457" v="297" actId="1038"/>
          <ac:picMkLst>
            <pc:docMk/>
            <pc:sldMk cId="3338416636" sldId="262"/>
            <ac:picMk id="9" creationId="{368C0002-9A68-47D3-8645-AD3480827F3E}"/>
          </ac:picMkLst>
        </pc:picChg>
        <pc:picChg chg="add mod">
          <ac:chgData name="Carina Rejmus Cohen" userId="4b02be2e-4c24-4efe-a7f7-13a794c5be03" providerId="ADAL" clId="{E6818940-3AC0-47DA-B9B6-43B8D037BB67}" dt="2022-11-11T09:05:22.536" v="264" actId="1038"/>
          <ac:picMkLst>
            <pc:docMk/>
            <pc:sldMk cId="3338416636" sldId="262"/>
            <ac:picMk id="11" creationId="{284C2C42-3590-4B91-B56B-89570B8E6C30}"/>
          </ac:picMkLst>
        </pc:picChg>
        <pc:picChg chg="add mod">
          <ac:chgData name="Carina Rejmus Cohen" userId="4b02be2e-4c24-4efe-a7f7-13a794c5be03" providerId="ADAL" clId="{E6818940-3AC0-47DA-B9B6-43B8D037BB67}" dt="2022-11-11T09:05:20.631" v="246" actId="1038"/>
          <ac:picMkLst>
            <pc:docMk/>
            <pc:sldMk cId="3338416636" sldId="262"/>
            <ac:picMk id="13" creationId="{9B70D44B-F6F1-4223-A73D-1D31212FE8F8}"/>
          </ac:picMkLst>
        </pc:picChg>
        <pc:picChg chg="add mod">
          <ac:chgData name="Carina Rejmus Cohen" userId="4b02be2e-4c24-4efe-a7f7-13a794c5be03" providerId="ADAL" clId="{E6818940-3AC0-47DA-B9B6-43B8D037BB67}" dt="2022-11-11T09:09:47.429" v="618" actId="1035"/>
          <ac:picMkLst>
            <pc:docMk/>
            <pc:sldMk cId="3338416636" sldId="262"/>
            <ac:picMk id="15" creationId="{E8722A2A-31B6-4FC0-8DEC-45B27977C1F5}"/>
          </ac:picMkLst>
        </pc:picChg>
        <pc:picChg chg="add mod">
          <ac:chgData name="Carina Rejmus Cohen" userId="4b02be2e-4c24-4efe-a7f7-13a794c5be03" providerId="ADAL" clId="{E6818940-3AC0-47DA-B9B6-43B8D037BB67}" dt="2022-11-11T09:09:47.429" v="618" actId="1035"/>
          <ac:picMkLst>
            <pc:docMk/>
            <pc:sldMk cId="3338416636" sldId="262"/>
            <ac:picMk id="17" creationId="{1B7CC6AF-843C-463D-9FD5-5965496FE112}"/>
          </ac:picMkLst>
        </pc:picChg>
        <pc:picChg chg="add mod">
          <ac:chgData name="Carina Rejmus Cohen" userId="4b02be2e-4c24-4efe-a7f7-13a794c5be03" providerId="ADAL" clId="{E6818940-3AC0-47DA-B9B6-43B8D037BB67}" dt="2022-11-11T09:09:47.429" v="618" actId="1035"/>
          <ac:picMkLst>
            <pc:docMk/>
            <pc:sldMk cId="3338416636" sldId="262"/>
            <ac:picMk id="19" creationId="{1B9D765D-2C5A-4C1C-A535-7262AF83AC70}"/>
          </ac:picMkLst>
        </pc:picChg>
        <pc:picChg chg="add mod">
          <ac:chgData name="Carina Rejmus Cohen" userId="4b02be2e-4c24-4efe-a7f7-13a794c5be03" providerId="ADAL" clId="{E6818940-3AC0-47DA-B9B6-43B8D037BB67}" dt="2022-11-11T09:09:47.429" v="618" actId="1035"/>
          <ac:picMkLst>
            <pc:docMk/>
            <pc:sldMk cId="3338416636" sldId="262"/>
            <ac:picMk id="21" creationId="{355A0701-9EB3-4AC2-A4D7-DDEC1B05E379}"/>
          </ac:picMkLst>
        </pc:picChg>
        <pc:picChg chg="add mod">
          <ac:chgData name="Carina Rejmus Cohen" userId="4b02be2e-4c24-4efe-a7f7-13a794c5be03" providerId="ADAL" clId="{E6818940-3AC0-47DA-B9B6-43B8D037BB67}" dt="2022-11-11T09:09:47.429" v="618" actId="1035"/>
          <ac:picMkLst>
            <pc:docMk/>
            <pc:sldMk cId="3338416636" sldId="262"/>
            <ac:picMk id="23" creationId="{B301F993-D738-4A62-A017-E370D6F5B87D}"/>
          </ac:picMkLst>
        </pc:picChg>
      </pc:sldChg>
      <pc:sldChg chg="delSp modSp mod">
        <pc:chgData name="Carina Rejmus Cohen" userId="4b02be2e-4c24-4efe-a7f7-13a794c5be03" providerId="ADAL" clId="{E6818940-3AC0-47DA-B9B6-43B8D037BB67}" dt="2022-11-11T09:27:10.647" v="1157" actId="1038"/>
        <pc:sldMkLst>
          <pc:docMk/>
          <pc:sldMk cId="2358612718" sldId="263"/>
        </pc:sldMkLst>
        <pc:spChg chg="mod">
          <ac:chgData name="Carina Rejmus Cohen" userId="4b02be2e-4c24-4efe-a7f7-13a794c5be03" providerId="ADAL" clId="{E6818940-3AC0-47DA-B9B6-43B8D037BB67}" dt="2022-11-11T09:25:01.609" v="1103" actId="1037"/>
          <ac:spMkLst>
            <pc:docMk/>
            <pc:sldMk cId="2358612718" sldId="263"/>
            <ac:spMk id="13" creationId="{00000000-0000-0000-0000-000000000000}"/>
          </ac:spMkLst>
        </pc:spChg>
        <pc:spChg chg="del">
          <ac:chgData name="Carina Rejmus Cohen" userId="4b02be2e-4c24-4efe-a7f7-13a794c5be03" providerId="ADAL" clId="{E6818940-3AC0-47DA-B9B6-43B8D037BB67}" dt="2022-11-11T09:24:29.393" v="1035" actId="478"/>
          <ac:spMkLst>
            <pc:docMk/>
            <pc:sldMk cId="2358612718" sldId="263"/>
            <ac:spMk id="21" creationId="{00000000-0000-0000-0000-000000000000}"/>
          </ac:spMkLst>
        </pc:spChg>
        <pc:spChg chg="mod">
          <ac:chgData name="Carina Rejmus Cohen" userId="4b02be2e-4c24-4efe-a7f7-13a794c5be03" providerId="ADAL" clId="{E6818940-3AC0-47DA-B9B6-43B8D037BB67}" dt="2022-11-11T09:25:15.978" v="1143" actId="1037"/>
          <ac:spMkLst>
            <pc:docMk/>
            <pc:sldMk cId="2358612718" sldId="263"/>
            <ac:spMk id="23" creationId="{00000000-0000-0000-0000-000000000000}"/>
          </ac:spMkLst>
        </pc:spChg>
        <pc:spChg chg="mod">
          <ac:chgData name="Carina Rejmus Cohen" userId="4b02be2e-4c24-4efe-a7f7-13a794c5be03" providerId="ADAL" clId="{E6818940-3AC0-47DA-B9B6-43B8D037BB67}" dt="2022-11-11T09:25:25.544" v="1150" actId="1038"/>
          <ac:spMkLst>
            <pc:docMk/>
            <pc:sldMk cId="2358612718" sldId="263"/>
            <ac:spMk id="24" creationId="{0AD0A844-D167-4493-8F70-17585020E498}"/>
          </ac:spMkLst>
        </pc:spChg>
        <pc:spChg chg="del mod">
          <ac:chgData name="Carina Rejmus Cohen" userId="4b02be2e-4c24-4efe-a7f7-13a794c5be03" providerId="ADAL" clId="{E6818940-3AC0-47DA-B9B6-43B8D037BB67}" dt="2022-11-11T09:24:35.304" v="1038" actId="478"/>
          <ac:spMkLst>
            <pc:docMk/>
            <pc:sldMk cId="2358612718" sldId="263"/>
            <ac:spMk id="33" creationId="{CFF35A6D-1C59-4CAB-8867-F13F61A19B53}"/>
          </ac:spMkLst>
        </pc:spChg>
        <pc:spChg chg="mod">
          <ac:chgData name="Carina Rejmus Cohen" userId="4b02be2e-4c24-4efe-a7f7-13a794c5be03" providerId="ADAL" clId="{E6818940-3AC0-47DA-B9B6-43B8D037BB67}" dt="2022-11-11T09:27:10.647" v="1157" actId="1038"/>
          <ac:spMkLst>
            <pc:docMk/>
            <pc:sldMk cId="2358612718" sldId="263"/>
            <ac:spMk id="37" creationId="{F1913D60-A8CE-415D-8CEB-F7F989A4FA07}"/>
          </ac:spMkLst>
        </pc:spChg>
        <pc:picChg chg="del">
          <ac:chgData name="Carina Rejmus Cohen" userId="4b02be2e-4c24-4efe-a7f7-13a794c5be03" providerId="ADAL" clId="{E6818940-3AC0-47DA-B9B6-43B8D037BB67}" dt="2022-11-11T09:24:32.624" v="1036" actId="478"/>
          <ac:picMkLst>
            <pc:docMk/>
            <pc:sldMk cId="2358612718" sldId="263"/>
            <ac:picMk id="6" creationId="{36CEDDC2-509C-4A6E-8157-DB1DF3B68220}"/>
          </ac:picMkLst>
        </pc:picChg>
        <pc:picChg chg="mod">
          <ac:chgData name="Carina Rejmus Cohen" userId="4b02be2e-4c24-4efe-a7f7-13a794c5be03" providerId="ADAL" clId="{E6818940-3AC0-47DA-B9B6-43B8D037BB67}" dt="2022-11-11T09:25:01.609" v="1103" actId="1037"/>
          <ac:picMkLst>
            <pc:docMk/>
            <pc:sldMk cId="2358612718" sldId="263"/>
            <ac:picMk id="27" creationId="{D32593CA-162C-4644-9669-523DA13DF472}"/>
          </ac:picMkLst>
        </pc:picChg>
        <pc:picChg chg="mod">
          <ac:chgData name="Carina Rejmus Cohen" userId="4b02be2e-4c24-4efe-a7f7-13a794c5be03" providerId="ADAL" clId="{E6818940-3AC0-47DA-B9B6-43B8D037BB67}" dt="2022-11-11T09:25:19.639" v="1146" actId="1038"/>
          <ac:picMkLst>
            <pc:docMk/>
            <pc:sldMk cId="2358612718" sldId="263"/>
            <ac:picMk id="32" creationId="{4D89B42E-7C94-47D7-A0CC-0107A558D0EB}"/>
          </ac:picMkLst>
        </pc:picChg>
        <pc:picChg chg="mod">
          <ac:chgData name="Carina Rejmus Cohen" userId="4b02be2e-4c24-4efe-a7f7-13a794c5be03" providerId="ADAL" clId="{E6818940-3AC0-47DA-B9B6-43B8D037BB67}" dt="2022-11-11T09:25:15.978" v="1143" actId="1037"/>
          <ac:picMkLst>
            <pc:docMk/>
            <pc:sldMk cId="2358612718" sldId="263"/>
            <ac:picMk id="34" creationId="{5B1001E7-7AD6-4399-8E6D-5AAF026C84CE}"/>
          </ac:picMkLst>
        </pc:picChg>
        <pc:picChg chg="del">
          <ac:chgData name="Carina Rejmus Cohen" userId="4b02be2e-4c24-4efe-a7f7-13a794c5be03" providerId="ADAL" clId="{E6818940-3AC0-47DA-B9B6-43B8D037BB67}" dt="2022-11-11T09:24:27.312" v="1034" actId="478"/>
          <ac:picMkLst>
            <pc:docMk/>
            <pc:sldMk cId="2358612718" sldId="263"/>
            <ac:picMk id="39" creationId="{28D0D3EA-FEDA-48AD-B7DD-0288D9162864}"/>
          </ac:picMkLst>
        </pc:picChg>
        <pc:picChg chg="mod">
          <ac:chgData name="Carina Rejmus Cohen" userId="4b02be2e-4c24-4efe-a7f7-13a794c5be03" providerId="ADAL" clId="{E6818940-3AC0-47DA-B9B6-43B8D037BB67}" dt="2022-11-11T09:27:03.277" v="1152" actId="1038"/>
          <ac:picMkLst>
            <pc:docMk/>
            <pc:sldMk cId="2358612718" sldId="263"/>
            <ac:picMk id="41" creationId="{B1E3723B-D6C6-437D-B112-739FFCA82F69}"/>
          </ac:picMkLst>
        </pc:picChg>
      </pc:sldChg>
      <pc:sldChg chg="modSp mod modNotesTx">
        <pc:chgData name="Carina Rejmus Cohen" userId="4b02be2e-4c24-4efe-a7f7-13a794c5be03" providerId="ADAL" clId="{E6818940-3AC0-47DA-B9B6-43B8D037BB67}" dt="2022-11-11T09:12:13.652" v="794" actId="20577"/>
        <pc:sldMkLst>
          <pc:docMk/>
          <pc:sldMk cId="1868214772" sldId="264"/>
        </pc:sldMkLst>
        <pc:spChg chg="mod">
          <ac:chgData name="Carina Rejmus Cohen" userId="4b02be2e-4c24-4efe-a7f7-13a794c5be03" providerId="ADAL" clId="{E6818940-3AC0-47DA-B9B6-43B8D037BB67}" dt="2022-11-11T09:11:59.249" v="788" actId="20577"/>
          <ac:spMkLst>
            <pc:docMk/>
            <pc:sldMk cId="1868214772" sldId="264"/>
            <ac:spMk id="8" creationId="{00000000-0000-0000-0000-000000000000}"/>
          </ac:spMkLst>
        </pc:spChg>
      </pc:sldChg>
      <pc:sldChg chg="modSp mod modNotesTx">
        <pc:chgData name="Carina Rejmus Cohen" userId="4b02be2e-4c24-4efe-a7f7-13a794c5be03" providerId="ADAL" clId="{E6818940-3AC0-47DA-B9B6-43B8D037BB67}" dt="2022-11-11T09:13:47.386" v="815" actId="20577"/>
        <pc:sldMkLst>
          <pc:docMk/>
          <pc:sldMk cId="887724250" sldId="267"/>
        </pc:sldMkLst>
        <pc:spChg chg="mod">
          <ac:chgData name="Carina Rejmus Cohen" userId="4b02be2e-4c24-4efe-a7f7-13a794c5be03" providerId="ADAL" clId="{E6818940-3AC0-47DA-B9B6-43B8D037BB67}" dt="2022-11-11T09:13:47.386" v="815" actId="20577"/>
          <ac:spMkLst>
            <pc:docMk/>
            <pc:sldMk cId="887724250" sldId="267"/>
            <ac:spMk id="7" creationId="{00000000-0000-0000-0000-000000000000}"/>
          </ac:spMkLst>
        </pc:spChg>
        <pc:picChg chg="mod">
          <ac:chgData name="Carina Rejmus Cohen" userId="4b02be2e-4c24-4efe-a7f7-13a794c5be03" providerId="ADAL" clId="{E6818940-3AC0-47DA-B9B6-43B8D037BB67}" dt="2022-11-11T09:13:38.088" v="814" actId="1036"/>
          <ac:picMkLst>
            <pc:docMk/>
            <pc:sldMk cId="887724250" sldId="267"/>
            <ac:picMk id="4" creationId="{00000000-0000-0000-0000-000000000000}"/>
          </ac:picMkLst>
        </pc:picChg>
      </pc:sldChg>
      <pc:sldChg chg="ord">
        <pc:chgData name="Carina Rejmus Cohen" userId="4b02be2e-4c24-4efe-a7f7-13a794c5be03" providerId="ADAL" clId="{E6818940-3AC0-47DA-B9B6-43B8D037BB67}" dt="2022-11-11T09:14:37.194" v="817"/>
        <pc:sldMkLst>
          <pc:docMk/>
          <pc:sldMk cId="2330880956" sldId="270"/>
        </pc:sldMkLst>
      </pc:sldChg>
      <pc:sldChg chg="delSp modSp">
        <pc:chgData name="Carina Rejmus Cohen" userId="4b02be2e-4c24-4efe-a7f7-13a794c5be03" providerId="ADAL" clId="{E6818940-3AC0-47DA-B9B6-43B8D037BB67}" dt="2022-11-11T09:15:00.333" v="837" actId="1037"/>
        <pc:sldMkLst>
          <pc:docMk/>
          <pc:sldMk cId="820357786" sldId="277"/>
        </pc:sldMkLst>
        <pc:picChg chg="mod">
          <ac:chgData name="Carina Rejmus Cohen" userId="4b02be2e-4c24-4efe-a7f7-13a794c5be03" providerId="ADAL" clId="{E6818940-3AC0-47DA-B9B6-43B8D037BB67}" dt="2022-11-11T09:15:00.333" v="837" actId="1037"/>
          <ac:picMkLst>
            <pc:docMk/>
            <pc:sldMk cId="820357786" sldId="277"/>
            <ac:picMk id="2" creationId="{00000000-0000-0000-0000-000000000000}"/>
          </ac:picMkLst>
        </pc:picChg>
        <pc:picChg chg="del">
          <ac:chgData name="Carina Rejmus Cohen" userId="4b02be2e-4c24-4efe-a7f7-13a794c5be03" providerId="ADAL" clId="{E6818940-3AC0-47DA-B9B6-43B8D037BB67}" dt="2022-11-11T09:14:51.021" v="818" actId="478"/>
          <ac:picMkLst>
            <pc:docMk/>
            <pc:sldMk cId="820357786" sldId="277"/>
            <ac:picMk id="3" creationId="{00000000-0000-0000-0000-000000000000}"/>
          </ac:picMkLst>
        </pc:picChg>
        <pc:picChg chg="mod">
          <ac:chgData name="Carina Rejmus Cohen" userId="4b02be2e-4c24-4efe-a7f7-13a794c5be03" providerId="ADAL" clId="{E6818940-3AC0-47DA-B9B6-43B8D037BB67}" dt="2022-11-11T09:15:00.333" v="837" actId="1037"/>
          <ac:picMkLst>
            <pc:docMk/>
            <pc:sldMk cId="820357786" sldId="277"/>
            <ac:picMk id="4" creationId="{00000000-0000-0000-0000-000000000000}"/>
          </ac:picMkLst>
        </pc:picChg>
        <pc:picChg chg="mod">
          <ac:chgData name="Carina Rejmus Cohen" userId="4b02be2e-4c24-4efe-a7f7-13a794c5be03" providerId="ADAL" clId="{E6818940-3AC0-47DA-B9B6-43B8D037BB67}" dt="2022-11-11T09:15:00.333" v="837" actId="1037"/>
          <ac:picMkLst>
            <pc:docMk/>
            <pc:sldMk cId="820357786" sldId="277"/>
            <ac:picMk id="6" creationId="{00000000-0000-0000-0000-000000000000}"/>
          </ac:picMkLst>
        </pc:picChg>
        <pc:picChg chg="mod">
          <ac:chgData name="Carina Rejmus Cohen" userId="4b02be2e-4c24-4efe-a7f7-13a794c5be03" providerId="ADAL" clId="{E6818940-3AC0-47DA-B9B6-43B8D037BB67}" dt="2022-11-11T09:15:00.333" v="837" actId="1037"/>
          <ac:picMkLst>
            <pc:docMk/>
            <pc:sldMk cId="820357786" sldId="277"/>
            <ac:picMk id="8" creationId="{00000000-0000-0000-0000-000000000000}"/>
          </ac:picMkLst>
        </pc:picChg>
        <pc:picChg chg="mod">
          <ac:chgData name="Carina Rejmus Cohen" userId="4b02be2e-4c24-4efe-a7f7-13a794c5be03" providerId="ADAL" clId="{E6818940-3AC0-47DA-B9B6-43B8D037BB67}" dt="2022-11-11T09:15:00.333" v="837" actId="1037"/>
          <ac:picMkLst>
            <pc:docMk/>
            <pc:sldMk cId="820357786" sldId="277"/>
            <ac:picMk id="9" creationId="{00000000-0000-0000-0000-000000000000}"/>
          </ac:picMkLst>
        </pc:picChg>
      </pc:sldChg>
      <pc:sldChg chg="modSp mod modNotesTx">
        <pc:chgData name="Carina Rejmus Cohen" userId="4b02be2e-4c24-4efe-a7f7-13a794c5be03" providerId="ADAL" clId="{E6818940-3AC0-47DA-B9B6-43B8D037BB67}" dt="2022-11-11T09:23:29.285" v="1033" actId="1037"/>
        <pc:sldMkLst>
          <pc:docMk/>
          <pc:sldMk cId="1202536303" sldId="278"/>
        </pc:sldMkLst>
        <pc:spChg chg="mod">
          <ac:chgData name="Carina Rejmus Cohen" userId="4b02be2e-4c24-4efe-a7f7-13a794c5be03" providerId="ADAL" clId="{E6818940-3AC0-47DA-B9B6-43B8D037BB67}" dt="2022-11-11T09:15:46.037" v="859" actId="20577"/>
          <ac:spMkLst>
            <pc:docMk/>
            <pc:sldMk cId="1202536303" sldId="278"/>
            <ac:spMk id="7" creationId="{00000000-0000-0000-0000-000000000000}"/>
          </ac:spMkLst>
        </pc:spChg>
        <pc:spChg chg="mod">
          <ac:chgData name="Carina Rejmus Cohen" userId="4b02be2e-4c24-4efe-a7f7-13a794c5be03" providerId="ADAL" clId="{E6818940-3AC0-47DA-B9B6-43B8D037BB67}" dt="2022-11-11T09:22:02.919" v="1017" actId="1037"/>
          <ac:spMkLst>
            <pc:docMk/>
            <pc:sldMk cId="1202536303" sldId="278"/>
            <ac:spMk id="8" creationId="{00000000-0000-0000-0000-000000000000}"/>
          </ac:spMkLst>
        </pc:spChg>
        <pc:picChg chg="mod">
          <ac:chgData name="Carina Rejmus Cohen" userId="4b02be2e-4c24-4efe-a7f7-13a794c5be03" providerId="ADAL" clId="{E6818940-3AC0-47DA-B9B6-43B8D037BB67}" dt="2022-11-11T09:23:10.584" v="1019" actId="1076"/>
          <ac:picMkLst>
            <pc:docMk/>
            <pc:sldMk cId="1202536303" sldId="278"/>
            <ac:picMk id="3" creationId="{5BC96C30-5EA9-4166-9C9B-8F0AC7F67DDA}"/>
          </ac:picMkLst>
        </pc:picChg>
        <pc:picChg chg="mod">
          <ac:chgData name="Carina Rejmus Cohen" userId="4b02be2e-4c24-4efe-a7f7-13a794c5be03" providerId="ADAL" clId="{E6818940-3AC0-47DA-B9B6-43B8D037BB67}" dt="2022-11-11T09:23:29.285" v="1033" actId="1037"/>
          <ac:picMkLst>
            <pc:docMk/>
            <pc:sldMk cId="1202536303" sldId="278"/>
            <ac:picMk id="6" creationId="{00000000-0000-0000-0000-000000000000}"/>
          </ac:picMkLst>
        </pc:picChg>
      </pc:sldChg>
    </pc:docChg>
  </pc:docChgLst>
  <pc:docChgLst>
    <pc:chgData name="Carina Rejmus Cohen" userId="4b02be2e-4c24-4efe-a7f7-13a794c5be03" providerId="ADAL" clId="{A9074F66-126E-4973-9DFA-5883EDC79FDE}"/>
    <pc:docChg chg="undo custSel addSld modSld">
      <pc:chgData name="Carina Rejmus Cohen" userId="4b02be2e-4c24-4efe-a7f7-13a794c5be03" providerId="ADAL" clId="{A9074F66-126E-4973-9DFA-5883EDC79FDE}" dt="2019-12-20T10:51:30.615" v="1601" actId="20577"/>
      <pc:docMkLst>
        <pc:docMk/>
      </pc:docMkLst>
      <pc:sldChg chg="modSp">
        <pc:chgData name="Carina Rejmus Cohen" userId="4b02be2e-4c24-4efe-a7f7-13a794c5be03" providerId="ADAL" clId="{A9074F66-126E-4973-9DFA-5883EDC79FDE}" dt="2019-12-17T15:02:48.149" v="524" actId="20577"/>
        <pc:sldMkLst>
          <pc:docMk/>
          <pc:sldMk cId="195344345" sldId="256"/>
        </pc:sldMkLst>
        <pc:spChg chg="mod">
          <ac:chgData name="Carina Rejmus Cohen" userId="4b02be2e-4c24-4efe-a7f7-13a794c5be03" providerId="ADAL" clId="{A9074F66-126E-4973-9DFA-5883EDC79FDE}" dt="2019-12-17T15:02:48.149" v="524" actId="20577"/>
          <ac:spMkLst>
            <pc:docMk/>
            <pc:sldMk cId="195344345" sldId="256"/>
            <ac:spMk id="8" creationId="{00000000-0000-0000-0000-000000000000}"/>
          </ac:spMkLst>
        </pc:spChg>
      </pc:sldChg>
      <pc:sldChg chg="addSp delSp modSp">
        <pc:chgData name="Carina Rejmus Cohen" userId="4b02be2e-4c24-4efe-a7f7-13a794c5be03" providerId="ADAL" clId="{A9074F66-126E-4973-9DFA-5883EDC79FDE}" dt="2019-12-17T15:43:09.555" v="866" actId="1035"/>
        <pc:sldMkLst>
          <pc:docMk/>
          <pc:sldMk cId="3301123733" sldId="269"/>
        </pc:sldMkLst>
        <pc:picChg chg="del">
          <ac:chgData name="Carina Rejmus Cohen" userId="4b02be2e-4c24-4efe-a7f7-13a794c5be03" providerId="ADAL" clId="{A9074F66-126E-4973-9DFA-5883EDC79FDE}" dt="2019-12-17T15:00:52.709" v="513" actId="478"/>
          <ac:picMkLst>
            <pc:docMk/>
            <pc:sldMk cId="3301123733" sldId="269"/>
            <ac:picMk id="2" creationId="{00000000-0000-0000-0000-000000000000}"/>
          </ac:picMkLst>
        </pc:picChg>
        <pc:picChg chg="add mod modCrop">
          <ac:chgData name="Carina Rejmus Cohen" userId="4b02be2e-4c24-4efe-a7f7-13a794c5be03" providerId="ADAL" clId="{A9074F66-126E-4973-9DFA-5883EDC79FDE}" dt="2019-12-17T15:43:09.555" v="866" actId="1035"/>
          <ac:picMkLst>
            <pc:docMk/>
            <pc:sldMk cId="3301123733" sldId="269"/>
            <ac:picMk id="4" creationId="{6037398A-74DC-41B5-9098-DF364DE20753}"/>
          </ac:picMkLst>
        </pc:picChg>
      </pc:sldChg>
      <pc:sldChg chg="addSp delSp modSp modNotesTx">
        <pc:chgData name="Carina Rejmus Cohen" userId="4b02be2e-4c24-4efe-a7f7-13a794c5be03" providerId="ADAL" clId="{A9074F66-126E-4973-9DFA-5883EDC79FDE}" dt="2019-12-17T14:59:45.344" v="512" actId="6549"/>
        <pc:sldMkLst>
          <pc:docMk/>
          <pc:sldMk cId="2330880956" sldId="270"/>
        </pc:sldMkLst>
        <pc:spChg chg="add mod">
          <ac:chgData name="Carina Rejmus Cohen" userId="4b02be2e-4c24-4efe-a7f7-13a794c5be03" providerId="ADAL" clId="{A9074F66-126E-4973-9DFA-5883EDC79FDE}" dt="2019-12-17T14:59:16.573" v="509" actId="20577"/>
          <ac:spMkLst>
            <pc:docMk/>
            <pc:sldMk cId="2330880956" sldId="270"/>
            <ac:spMk id="2" creationId="{E43F8894-F9A2-4AF7-B1C1-92FBA9D1EA15}"/>
          </ac:spMkLst>
        </pc:spChg>
        <pc:spChg chg="mod">
          <ac:chgData name="Carina Rejmus Cohen" userId="4b02be2e-4c24-4efe-a7f7-13a794c5be03" providerId="ADAL" clId="{A9074F66-126E-4973-9DFA-5883EDC79FDE}" dt="2019-12-17T14:58:54.812" v="434" actId="14100"/>
          <ac:spMkLst>
            <pc:docMk/>
            <pc:sldMk cId="2330880956" sldId="270"/>
            <ac:spMk id="7" creationId="{00000000-0000-0000-0000-000000000000}"/>
          </ac:spMkLst>
        </pc:spChg>
        <pc:picChg chg="del">
          <ac:chgData name="Carina Rejmus Cohen" userId="4b02be2e-4c24-4efe-a7f7-13a794c5be03" providerId="ADAL" clId="{A9074F66-126E-4973-9DFA-5883EDC79FDE}" dt="2019-12-17T14:55:06.556" v="57" actId="478"/>
          <ac:picMkLst>
            <pc:docMk/>
            <pc:sldMk cId="2330880956" sldId="270"/>
            <ac:picMk id="6" creationId="{00000000-0000-0000-0000-000000000000}"/>
          </ac:picMkLst>
        </pc:picChg>
      </pc:sldChg>
      <pc:sldChg chg="modSp">
        <pc:chgData name="Carina Rejmus Cohen" userId="4b02be2e-4c24-4efe-a7f7-13a794c5be03" providerId="ADAL" clId="{A9074F66-126E-4973-9DFA-5883EDC79FDE}" dt="2019-12-17T15:05:26.160" v="525" actId="1076"/>
        <pc:sldMkLst>
          <pc:docMk/>
          <pc:sldMk cId="45845472" sldId="272"/>
        </pc:sldMkLst>
        <pc:picChg chg="mod">
          <ac:chgData name="Carina Rejmus Cohen" userId="4b02be2e-4c24-4efe-a7f7-13a794c5be03" providerId="ADAL" clId="{A9074F66-126E-4973-9DFA-5883EDC79FDE}" dt="2019-12-17T15:05:26.160" v="525" actId="1076"/>
          <ac:picMkLst>
            <pc:docMk/>
            <pc:sldMk cId="45845472" sldId="272"/>
            <ac:picMk id="8" creationId="{00000000-0000-0000-0000-000000000000}"/>
          </ac:picMkLst>
        </pc:picChg>
      </pc:sldChg>
      <pc:sldChg chg="modSp">
        <pc:chgData name="Carina Rejmus Cohen" userId="4b02be2e-4c24-4efe-a7f7-13a794c5be03" providerId="ADAL" clId="{A9074F66-126E-4973-9DFA-5883EDC79FDE}" dt="2019-12-17T15:06:56.709" v="568" actId="1035"/>
        <pc:sldMkLst>
          <pc:docMk/>
          <pc:sldMk cId="754451455" sldId="273"/>
        </pc:sldMkLst>
        <pc:spChg chg="mod">
          <ac:chgData name="Carina Rejmus Cohen" userId="4b02be2e-4c24-4efe-a7f7-13a794c5be03" providerId="ADAL" clId="{A9074F66-126E-4973-9DFA-5883EDC79FDE}" dt="2019-12-17T15:06:56.709" v="568" actId="1035"/>
          <ac:spMkLst>
            <pc:docMk/>
            <pc:sldMk cId="754451455" sldId="273"/>
            <ac:spMk id="2" creationId="{00000000-0000-0000-0000-000000000000}"/>
          </ac:spMkLst>
        </pc:spChg>
        <pc:spChg chg="mod">
          <ac:chgData name="Carina Rejmus Cohen" userId="4b02be2e-4c24-4efe-a7f7-13a794c5be03" providerId="ADAL" clId="{A9074F66-126E-4973-9DFA-5883EDC79FDE}" dt="2019-12-17T15:06:44.339" v="536" actId="20577"/>
          <ac:spMkLst>
            <pc:docMk/>
            <pc:sldMk cId="754451455" sldId="273"/>
            <ac:spMk id="8" creationId="{00000000-0000-0000-0000-000000000000}"/>
          </ac:spMkLst>
        </pc:spChg>
      </pc:sldChg>
      <pc:sldChg chg="addSp delSp modSp">
        <pc:chgData name="Carina Rejmus Cohen" userId="4b02be2e-4c24-4efe-a7f7-13a794c5be03" providerId="ADAL" clId="{A9074F66-126E-4973-9DFA-5883EDC79FDE}" dt="2019-12-17T15:25:20.324" v="854" actId="1035"/>
        <pc:sldMkLst>
          <pc:docMk/>
          <pc:sldMk cId="1288267931" sldId="275"/>
        </pc:sldMkLst>
        <pc:picChg chg="del">
          <ac:chgData name="Carina Rejmus Cohen" userId="4b02be2e-4c24-4efe-a7f7-13a794c5be03" providerId="ADAL" clId="{A9074F66-126E-4973-9DFA-5883EDC79FDE}" dt="2019-12-17T15:23:54.304" v="838" actId="478"/>
          <ac:picMkLst>
            <pc:docMk/>
            <pc:sldMk cId="1288267931" sldId="275"/>
            <ac:picMk id="2" creationId="{00000000-0000-0000-0000-000000000000}"/>
          </ac:picMkLst>
        </pc:picChg>
        <pc:picChg chg="add mod">
          <ac:chgData name="Carina Rejmus Cohen" userId="4b02be2e-4c24-4efe-a7f7-13a794c5be03" providerId="ADAL" clId="{A9074F66-126E-4973-9DFA-5883EDC79FDE}" dt="2019-12-17T15:25:20.324" v="854" actId="1035"/>
          <ac:picMkLst>
            <pc:docMk/>
            <pc:sldMk cId="1288267931" sldId="275"/>
            <ac:picMk id="6" creationId="{A025D052-1021-4B7B-9AF5-D251011B360D}"/>
          </ac:picMkLst>
        </pc:picChg>
      </pc:sldChg>
      <pc:sldChg chg="addSp delSp modSp">
        <pc:chgData name="Carina Rejmus Cohen" userId="4b02be2e-4c24-4efe-a7f7-13a794c5be03" providerId="ADAL" clId="{A9074F66-126E-4973-9DFA-5883EDC79FDE}" dt="2019-12-17T15:02:10.673" v="523" actId="1076"/>
        <pc:sldMkLst>
          <pc:docMk/>
          <pc:sldMk cId="1202536303" sldId="278"/>
        </pc:sldMkLst>
        <pc:spChg chg="mod">
          <ac:chgData name="Carina Rejmus Cohen" userId="4b02be2e-4c24-4efe-a7f7-13a794c5be03" providerId="ADAL" clId="{A9074F66-126E-4973-9DFA-5883EDC79FDE}" dt="2019-12-17T14:37:32.064" v="56" actId="1076"/>
          <ac:spMkLst>
            <pc:docMk/>
            <pc:sldMk cId="1202536303" sldId="278"/>
            <ac:spMk id="8" creationId="{00000000-0000-0000-0000-000000000000}"/>
          </ac:spMkLst>
        </pc:spChg>
        <pc:picChg chg="del">
          <ac:chgData name="Carina Rejmus Cohen" userId="4b02be2e-4c24-4efe-a7f7-13a794c5be03" providerId="ADAL" clId="{A9074F66-126E-4973-9DFA-5883EDC79FDE}" dt="2019-12-17T14:30:49.892" v="0" actId="478"/>
          <ac:picMkLst>
            <pc:docMk/>
            <pc:sldMk cId="1202536303" sldId="278"/>
            <ac:picMk id="2" creationId="{00000000-0000-0000-0000-000000000000}"/>
          </ac:picMkLst>
        </pc:picChg>
        <pc:picChg chg="add mod modCrop">
          <ac:chgData name="Carina Rejmus Cohen" userId="4b02be2e-4c24-4efe-a7f7-13a794c5be03" providerId="ADAL" clId="{A9074F66-126E-4973-9DFA-5883EDC79FDE}" dt="2019-12-17T15:02:01.688" v="521" actId="1076"/>
          <ac:picMkLst>
            <pc:docMk/>
            <pc:sldMk cId="1202536303" sldId="278"/>
            <ac:picMk id="3" creationId="{5BC96C30-5EA9-4166-9C9B-8F0AC7F67DDA}"/>
          </ac:picMkLst>
        </pc:picChg>
        <pc:picChg chg="mod">
          <ac:chgData name="Carina Rejmus Cohen" userId="4b02be2e-4c24-4efe-a7f7-13a794c5be03" providerId="ADAL" clId="{A9074F66-126E-4973-9DFA-5883EDC79FDE}" dt="2019-12-17T15:02:10.673" v="523" actId="1076"/>
          <ac:picMkLst>
            <pc:docMk/>
            <pc:sldMk cId="1202536303" sldId="278"/>
            <ac:picMk id="6" creationId="{00000000-0000-0000-0000-000000000000}"/>
          </ac:picMkLst>
        </pc:picChg>
      </pc:sldChg>
      <pc:sldChg chg="delSp modSp add modNotesTx">
        <pc:chgData name="Carina Rejmus Cohen" userId="4b02be2e-4c24-4efe-a7f7-13a794c5be03" providerId="ADAL" clId="{A9074F66-126E-4973-9DFA-5883EDC79FDE}" dt="2019-12-20T10:51:30.615" v="1601" actId="20577"/>
        <pc:sldMkLst>
          <pc:docMk/>
          <pc:sldMk cId="2819408709" sldId="282"/>
        </pc:sldMkLst>
        <pc:spChg chg="del mod">
          <ac:chgData name="Carina Rejmus Cohen" userId="4b02be2e-4c24-4efe-a7f7-13a794c5be03" providerId="ADAL" clId="{A9074F66-126E-4973-9DFA-5883EDC79FDE}" dt="2019-12-19T07:25:48.789" v="914" actId="478"/>
          <ac:spMkLst>
            <pc:docMk/>
            <pc:sldMk cId="2819408709" sldId="282"/>
            <ac:spMk id="2" creationId="{00000000-0000-0000-0000-000000000000}"/>
          </ac:spMkLst>
        </pc:spChg>
        <pc:spChg chg="mod">
          <ac:chgData name="Carina Rejmus Cohen" userId="4b02be2e-4c24-4efe-a7f7-13a794c5be03" providerId="ADAL" clId="{A9074F66-126E-4973-9DFA-5883EDC79FDE}" dt="2019-12-20T10:51:30.615" v="1601" actId="20577"/>
          <ac:spMkLst>
            <pc:docMk/>
            <pc:sldMk cId="2819408709" sldId="282"/>
            <ac:spMk id="7" creationId="{00000000-0000-0000-0000-000000000000}"/>
          </ac:spMkLst>
        </pc:spChg>
        <pc:spChg chg="mod">
          <ac:chgData name="Carina Rejmus Cohen" userId="4b02be2e-4c24-4efe-a7f7-13a794c5be03" providerId="ADAL" clId="{A9074F66-126E-4973-9DFA-5883EDC79FDE}" dt="2019-12-20T10:49:11.789" v="1585" actId="14100"/>
          <ac:spMkLst>
            <pc:docMk/>
            <pc:sldMk cId="2819408709" sldId="282"/>
            <ac:spMk id="8" creationId="{00000000-0000-0000-0000-000000000000}"/>
          </ac:spMkLst>
        </pc:spChg>
      </pc:sldChg>
    </pc:docChg>
  </pc:docChgLst>
  <pc:docChgLst>
    <pc:chgData name="Carina Rejmus Cohen" userId="4b02be2e-4c24-4efe-a7f7-13a794c5be03" providerId="ADAL" clId="{9BB4DEDD-328C-4D0E-B919-9761B35E12A3}"/>
    <pc:docChg chg="undo custSel delSld modSld">
      <pc:chgData name="Carina Rejmus Cohen" userId="4b02be2e-4c24-4efe-a7f7-13a794c5be03" providerId="ADAL" clId="{9BB4DEDD-328C-4D0E-B919-9761B35E12A3}" dt="2021-11-15T12:01:20.662" v="1418" actId="1038"/>
      <pc:docMkLst>
        <pc:docMk/>
      </pc:docMkLst>
      <pc:sldChg chg="addSp delSp modSp mod modShow">
        <pc:chgData name="Carina Rejmus Cohen" userId="4b02be2e-4c24-4efe-a7f7-13a794c5be03" providerId="ADAL" clId="{9BB4DEDD-328C-4D0E-B919-9761B35E12A3}" dt="2021-11-15T12:01:20.662" v="1418" actId="1038"/>
        <pc:sldMkLst>
          <pc:docMk/>
          <pc:sldMk cId="2358612718" sldId="263"/>
        </pc:sldMkLst>
        <pc:spChg chg="mod">
          <ac:chgData name="Carina Rejmus Cohen" userId="4b02be2e-4c24-4efe-a7f7-13a794c5be03" providerId="ADAL" clId="{9BB4DEDD-328C-4D0E-B919-9761B35E12A3}" dt="2021-11-15T11:59:44.445" v="1333" actId="1035"/>
          <ac:spMkLst>
            <pc:docMk/>
            <pc:sldMk cId="2358612718" sldId="263"/>
            <ac:spMk id="10" creationId="{00000000-0000-0000-0000-000000000000}"/>
          </ac:spMkLst>
        </pc:spChg>
        <pc:spChg chg="mod">
          <ac:chgData name="Carina Rejmus Cohen" userId="4b02be2e-4c24-4efe-a7f7-13a794c5be03" providerId="ADAL" clId="{9BB4DEDD-328C-4D0E-B919-9761B35E12A3}" dt="2021-11-15T11:59:49.228" v="1341" actId="1035"/>
          <ac:spMkLst>
            <pc:docMk/>
            <pc:sldMk cId="2358612718" sldId="263"/>
            <ac:spMk id="11" creationId="{00000000-0000-0000-0000-000000000000}"/>
          </ac:spMkLst>
        </pc:spChg>
        <pc:spChg chg="mod">
          <ac:chgData name="Carina Rejmus Cohen" userId="4b02be2e-4c24-4efe-a7f7-13a794c5be03" providerId="ADAL" clId="{9BB4DEDD-328C-4D0E-B919-9761B35E12A3}" dt="2021-11-15T11:59:52.741" v="1349" actId="1035"/>
          <ac:spMkLst>
            <pc:docMk/>
            <pc:sldMk cId="2358612718" sldId="263"/>
            <ac:spMk id="12" creationId="{00000000-0000-0000-0000-000000000000}"/>
          </ac:spMkLst>
        </pc:spChg>
        <pc:spChg chg="mod">
          <ac:chgData name="Carina Rejmus Cohen" userId="4b02be2e-4c24-4efe-a7f7-13a794c5be03" providerId="ADAL" clId="{9BB4DEDD-328C-4D0E-B919-9761B35E12A3}" dt="2021-11-15T11:59:56.773" v="1357" actId="1035"/>
          <ac:spMkLst>
            <pc:docMk/>
            <pc:sldMk cId="2358612718" sldId="263"/>
            <ac:spMk id="13" creationId="{00000000-0000-0000-0000-000000000000}"/>
          </ac:spMkLst>
        </pc:spChg>
        <pc:spChg chg="mod">
          <ac:chgData name="Carina Rejmus Cohen" userId="4b02be2e-4c24-4efe-a7f7-13a794c5be03" providerId="ADAL" clId="{9BB4DEDD-328C-4D0E-B919-9761B35E12A3}" dt="2021-11-15T12:00:00.333" v="1365" actId="1035"/>
          <ac:spMkLst>
            <pc:docMk/>
            <pc:sldMk cId="2358612718" sldId="263"/>
            <ac:spMk id="14" creationId="{00000000-0000-0000-0000-000000000000}"/>
          </ac:spMkLst>
        </pc:spChg>
        <pc:spChg chg="mod">
          <ac:chgData name="Carina Rejmus Cohen" userId="4b02be2e-4c24-4efe-a7f7-13a794c5be03" providerId="ADAL" clId="{9BB4DEDD-328C-4D0E-B919-9761B35E12A3}" dt="2021-11-15T12:00:20.092" v="1405" actId="1035"/>
          <ac:spMkLst>
            <pc:docMk/>
            <pc:sldMk cId="2358612718" sldId="263"/>
            <ac:spMk id="21" creationId="{00000000-0000-0000-0000-000000000000}"/>
          </ac:spMkLst>
        </pc:spChg>
        <pc:spChg chg="mod">
          <ac:chgData name="Carina Rejmus Cohen" userId="4b02be2e-4c24-4efe-a7f7-13a794c5be03" providerId="ADAL" clId="{9BB4DEDD-328C-4D0E-B919-9761B35E12A3}" dt="2021-11-15T12:01:20.662" v="1418" actId="1038"/>
          <ac:spMkLst>
            <pc:docMk/>
            <pc:sldMk cId="2358612718" sldId="263"/>
            <ac:spMk id="23" creationId="{00000000-0000-0000-0000-000000000000}"/>
          </ac:spMkLst>
        </pc:spChg>
        <pc:spChg chg="mod">
          <ac:chgData name="Carina Rejmus Cohen" userId="4b02be2e-4c24-4efe-a7f7-13a794c5be03" providerId="ADAL" clId="{9BB4DEDD-328C-4D0E-B919-9761B35E12A3}" dt="2021-11-15T12:01:17.701" v="1417" actId="1038"/>
          <ac:spMkLst>
            <pc:docMk/>
            <pc:sldMk cId="2358612718" sldId="263"/>
            <ac:spMk id="24" creationId="{0AD0A844-D167-4493-8F70-17585020E498}"/>
          </ac:spMkLst>
        </pc:spChg>
        <pc:spChg chg="add mod">
          <ac:chgData name="Carina Rejmus Cohen" userId="4b02be2e-4c24-4efe-a7f7-13a794c5be03" providerId="ADAL" clId="{9BB4DEDD-328C-4D0E-B919-9761B35E12A3}" dt="2021-11-15T12:01:06.268" v="1416" actId="1037"/>
          <ac:spMkLst>
            <pc:docMk/>
            <pc:sldMk cId="2358612718" sldId="263"/>
            <ac:spMk id="30" creationId="{1AF054D1-2F5E-4622-930E-7509BC4FB9B9}"/>
          </ac:spMkLst>
        </pc:spChg>
        <pc:spChg chg="add mod">
          <ac:chgData name="Carina Rejmus Cohen" userId="4b02be2e-4c24-4efe-a7f7-13a794c5be03" providerId="ADAL" clId="{9BB4DEDD-328C-4D0E-B919-9761B35E12A3}" dt="2021-11-15T12:00:08.372" v="1381" actId="1035"/>
          <ac:spMkLst>
            <pc:docMk/>
            <pc:sldMk cId="2358612718" sldId="263"/>
            <ac:spMk id="33" creationId="{CFF35A6D-1C59-4CAB-8867-F13F61A19B53}"/>
          </ac:spMkLst>
        </pc:spChg>
        <pc:spChg chg="mod">
          <ac:chgData name="Carina Rejmus Cohen" userId="4b02be2e-4c24-4efe-a7f7-13a794c5be03" providerId="ADAL" clId="{9BB4DEDD-328C-4D0E-B919-9761B35E12A3}" dt="2021-11-15T12:00:23.716" v="1413" actId="1035"/>
          <ac:spMkLst>
            <pc:docMk/>
            <pc:sldMk cId="2358612718" sldId="263"/>
            <ac:spMk id="37" creationId="{F1913D60-A8CE-415D-8CEB-F7F989A4FA07}"/>
          </ac:spMkLst>
        </pc:spChg>
        <pc:picChg chg="add mod modCrop">
          <ac:chgData name="Carina Rejmus Cohen" userId="4b02be2e-4c24-4efe-a7f7-13a794c5be03" providerId="ADAL" clId="{9BB4DEDD-328C-4D0E-B919-9761B35E12A3}" dt="2021-11-15T12:01:06.268" v="1416" actId="1037"/>
          <ac:picMkLst>
            <pc:docMk/>
            <pc:sldMk cId="2358612718" sldId="263"/>
            <ac:picMk id="3" creationId="{B9B79997-4B66-4B46-AC34-A7CC03267DB4}"/>
          </ac:picMkLst>
        </pc:picChg>
        <pc:picChg chg="mod modCrop">
          <ac:chgData name="Carina Rejmus Cohen" userId="4b02be2e-4c24-4efe-a7f7-13a794c5be03" providerId="ADAL" clId="{9BB4DEDD-328C-4D0E-B919-9761B35E12A3}" dt="2021-11-15T11:59:00.397" v="1320" actId="732"/>
          <ac:picMkLst>
            <pc:docMk/>
            <pc:sldMk cId="2358612718" sldId="263"/>
            <ac:picMk id="5" creationId="{BF91B43F-B481-44CF-B200-38F7EB5EB531}"/>
          </ac:picMkLst>
        </pc:picChg>
        <pc:picChg chg="add mod modCrop">
          <ac:chgData name="Carina Rejmus Cohen" userId="4b02be2e-4c24-4efe-a7f7-13a794c5be03" providerId="ADAL" clId="{9BB4DEDD-328C-4D0E-B919-9761B35E12A3}" dt="2021-11-15T11:57:51.967" v="1310" actId="732"/>
          <ac:picMkLst>
            <pc:docMk/>
            <pc:sldMk cId="2358612718" sldId="263"/>
            <ac:picMk id="6" creationId="{36CEDDC2-509C-4A6E-8157-DB1DF3B68220}"/>
          </ac:picMkLst>
        </pc:picChg>
        <pc:picChg chg="mod modCrop">
          <ac:chgData name="Carina Rejmus Cohen" userId="4b02be2e-4c24-4efe-a7f7-13a794c5be03" providerId="ADAL" clId="{9BB4DEDD-328C-4D0E-B919-9761B35E12A3}" dt="2021-11-15T11:59:12.949" v="1322" actId="732"/>
          <ac:picMkLst>
            <pc:docMk/>
            <pc:sldMk cId="2358612718" sldId="263"/>
            <ac:picMk id="17" creationId="{65DBF111-12BA-4D30-BB81-BAED0CD6B879}"/>
          </ac:picMkLst>
        </pc:picChg>
        <pc:picChg chg="add del mod">
          <ac:chgData name="Carina Rejmus Cohen" userId="4b02be2e-4c24-4efe-a7f7-13a794c5be03" providerId="ADAL" clId="{9BB4DEDD-328C-4D0E-B919-9761B35E12A3}" dt="2021-11-15T11:47:26.589" v="1010" actId="478"/>
          <ac:picMkLst>
            <pc:docMk/>
            <pc:sldMk cId="2358612718" sldId="263"/>
            <ac:picMk id="22" creationId="{4BC5CB4B-3BA1-4B90-BBB3-BF611C6B34E3}"/>
          </ac:picMkLst>
        </pc:picChg>
        <pc:picChg chg="mod modCrop">
          <ac:chgData name="Carina Rejmus Cohen" userId="4b02be2e-4c24-4efe-a7f7-13a794c5be03" providerId="ADAL" clId="{9BB4DEDD-328C-4D0E-B919-9761B35E12A3}" dt="2021-11-15T11:59:18.147" v="1323" actId="732"/>
          <ac:picMkLst>
            <pc:docMk/>
            <pc:sldMk cId="2358612718" sldId="263"/>
            <ac:picMk id="25" creationId="{04EF251C-2CAB-4605-8158-437579C68ED0}"/>
          </ac:picMkLst>
        </pc:picChg>
        <pc:picChg chg="add del mod">
          <ac:chgData name="Carina Rejmus Cohen" userId="4b02be2e-4c24-4efe-a7f7-13a794c5be03" providerId="ADAL" clId="{9BB4DEDD-328C-4D0E-B919-9761B35E12A3}" dt="2021-11-15T11:48:35.340" v="1024" actId="478"/>
          <ac:picMkLst>
            <pc:docMk/>
            <pc:sldMk cId="2358612718" sldId="263"/>
            <ac:picMk id="26" creationId="{27B17C18-6EB0-45F0-BE76-329EA1428A11}"/>
          </ac:picMkLst>
        </pc:picChg>
        <pc:picChg chg="mod modCrop">
          <ac:chgData name="Carina Rejmus Cohen" userId="4b02be2e-4c24-4efe-a7f7-13a794c5be03" providerId="ADAL" clId="{9BB4DEDD-328C-4D0E-B919-9761B35E12A3}" dt="2021-11-15T11:59:26.654" v="1324" actId="732"/>
          <ac:picMkLst>
            <pc:docMk/>
            <pc:sldMk cId="2358612718" sldId="263"/>
            <ac:picMk id="27" creationId="{D32593CA-162C-4644-9669-523DA13DF472}"/>
          </ac:picMkLst>
        </pc:picChg>
        <pc:picChg chg="add del mod">
          <ac:chgData name="Carina Rejmus Cohen" userId="4b02be2e-4c24-4efe-a7f7-13a794c5be03" providerId="ADAL" clId="{9BB4DEDD-328C-4D0E-B919-9761B35E12A3}" dt="2021-11-15T11:50:42.442" v="1045"/>
          <ac:picMkLst>
            <pc:docMk/>
            <pc:sldMk cId="2358612718" sldId="263"/>
            <ac:picMk id="28" creationId="{2844184E-14B6-48F4-8C74-D2BB6296A63B}"/>
          </ac:picMkLst>
        </pc:picChg>
        <pc:picChg chg="mod modCrop">
          <ac:chgData name="Carina Rejmus Cohen" userId="4b02be2e-4c24-4efe-a7f7-13a794c5be03" providerId="ADAL" clId="{9BB4DEDD-328C-4D0E-B919-9761B35E12A3}" dt="2021-11-15T11:59:35.203" v="1325" actId="732"/>
          <ac:picMkLst>
            <pc:docMk/>
            <pc:sldMk cId="2358612718" sldId="263"/>
            <ac:picMk id="29" creationId="{BD8CEF4E-8225-4781-BE26-BB4A711806CE}"/>
          </ac:picMkLst>
        </pc:picChg>
        <pc:picChg chg="add del mod">
          <ac:chgData name="Carina Rejmus Cohen" userId="4b02be2e-4c24-4efe-a7f7-13a794c5be03" providerId="ADAL" clId="{9BB4DEDD-328C-4D0E-B919-9761B35E12A3}" dt="2021-11-15T11:52:16.604" v="1165" actId="478"/>
          <ac:picMkLst>
            <pc:docMk/>
            <pc:sldMk cId="2358612718" sldId="263"/>
            <ac:picMk id="31" creationId="{4E73ADDC-999A-4A1E-A409-633EC79328BA}"/>
          </ac:picMkLst>
        </pc:picChg>
        <pc:picChg chg="mod modCrop">
          <ac:chgData name="Carina Rejmus Cohen" userId="4b02be2e-4c24-4efe-a7f7-13a794c5be03" providerId="ADAL" clId="{9BB4DEDD-328C-4D0E-B919-9761B35E12A3}" dt="2021-11-15T12:01:17.701" v="1417" actId="1038"/>
          <ac:picMkLst>
            <pc:docMk/>
            <pc:sldMk cId="2358612718" sldId="263"/>
            <ac:picMk id="32" creationId="{4D89B42E-7C94-47D7-A0CC-0107A558D0EB}"/>
          </ac:picMkLst>
        </pc:picChg>
        <pc:picChg chg="mod modCrop">
          <ac:chgData name="Carina Rejmus Cohen" userId="4b02be2e-4c24-4efe-a7f7-13a794c5be03" providerId="ADAL" clId="{9BB4DEDD-328C-4D0E-B919-9761B35E12A3}" dt="2021-11-15T12:01:20.662" v="1418" actId="1038"/>
          <ac:picMkLst>
            <pc:docMk/>
            <pc:sldMk cId="2358612718" sldId="263"/>
            <ac:picMk id="34" creationId="{5B1001E7-7AD6-4399-8E6D-5AAF026C84CE}"/>
          </ac:picMkLst>
        </pc:picChg>
        <pc:picChg chg="add del mod">
          <ac:chgData name="Carina Rejmus Cohen" userId="4b02be2e-4c24-4efe-a7f7-13a794c5be03" providerId="ADAL" clId="{9BB4DEDD-328C-4D0E-B919-9761B35E12A3}" dt="2021-11-15T11:59:04.542" v="1321" actId="478"/>
          <ac:picMkLst>
            <pc:docMk/>
            <pc:sldMk cId="2358612718" sldId="263"/>
            <ac:picMk id="35" creationId="{200479C4-1C2B-4639-B7A1-385FAEEB3D46}"/>
          </ac:picMkLst>
        </pc:picChg>
        <pc:picChg chg="mod modCrop">
          <ac:chgData name="Carina Rejmus Cohen" userId="4b02be2e-4c24-4efe-a7f7-13a794c5be03" providerId="ADAL" clId="{9BB4DEDD-328C-4D0E-B919-9761B35E12A3}" dt="2021-11-15T11:58:23.811" v="1314" actId="732"/>
          <ac:picMkLst>
            <pc:docMk/>
            <pc:sldMk cId="2358612718" sldId="263"/>
            <ac:picMk id="39" creationId="{28D0D3EA-FEDA-48AD-B7DD-0288D9162864}"/>
          </ac:picMkLst>
        </pc:picChg>
        <pc:picChg chg="mod modCrop">
          <ac:chgData name="Carina Rejmus Cohen" userId="4b02be2e-4c24-4efe-a7f7-13a794c5be03" providerId="ADAL" clId="{9BB4DEDD-328C-4D0E-B919-9761B35E12A3}" dt="2021-11-15T11:58:30.420" v="1315" actId="732"/>
          <ac:picMkLst>
            <pc:docMk/>
            <pc:sldMk cId="2358612718" sldId="263"/>
            <ac:picMk id="41" creationId="{B1E3723B-D6C6-437D-B112-739FFCA82F69}"/>
          </ac:picMkLst>
        </pc:picChg>
      </pc:sldChg>
      <pc:sldChg chg="modSp mod modNotesTx">
        <pc:chgData name="Carina Rejmus Cohen" userId="4b02be2e-4c24-4efe-a7f7-13a794c5be03" providerId="ADAL" clId="{9BB4DEDD-328C-4D0E-B919-9761B35E12A3}" dt="2021-10-29T12:04:19.296" v="410" actId="2711"/>
        <pc:sldMkLst>
          <pc:docMk/>
          <pc:sldMk cId="1868214772" sldId="264"/>
        </pc:sldMkLst>
        <pc:spChg chg="mod">
          <ac:chgData name="Carina Rejmus Cohen" userId="4b02be2e-4c24-4efe-a7f7-13a794c5be03" providerId="ADAL" clId="{9BB4DEDD-328C-4D0E-B919-9761B35E12A3}" dt="2021-10-29T12:04:19.296" v="410" actId="2711"/>
          <ac:spMkLst>
            <pc:docMk/>
            <pc:sldMk cId="1868214772" sldId="264"/>
            <ac:spMk id="2" creationId="{00000000-0000-0000-0000-000000000000}"/>
          </ac:spMkLst>
        </pc:spChg>
        <pc:spChg chg="mod">
          <ac:chgData name="Carina Rejmus Cohen" userId="4b02be2e-4c24-4efe-a7f7-13a794c5be03" providerId="ADAL" clId="{9BB4DEDD-328C-4D0E-B919-9761B35E12A3}" dt="2021-10-29T11:58:33.029" v="392" actId="20577"/>
          <ac:spMkLst>
            <pc:docMk/>
            <pc:sldMk cId="1868214772" sldId="264"/>
            <ac:spMk id="8" creationId="{00000000-0000-0000-0000-000000000000}"/>
          </ac:spMkLst>
        </pc:spChg>
      </pc:sldChg>
      <pc:sldChg chg="modSp">
        <pc:chgData name="Carina Rejmus Cohen" userId="4b02be2e-4c24-4efe-a7f7-13a794c5be03" providerId="ADAL" clId="{9BB4DEDD-328C-4D0E-B919-9761B35E12A3}" dt="2021-10-29T11:19:38.094" v="80" actId="14826"/>
        <pc:sldMkLst>
          <pc:docMk/>
          <pc:sldMk cId="4101019608" sldId="266"/>
        </pc:sldMkLst>
        <pc:picChg chg="mod">
          <ac:chgData name="Carina Rejmus Cohen" userId="4b02be2e-4c24-4efe-a7f7-13a794c5be03" providerId="ADAL" clId="{9BB4DEDD-328C-4D0E-B919-9761B35E12A3}" dt="2021-10-29T11:19:30.639" v="79" actId="14826"/>
          <ac:picMkLst>
            <pc:docMk/>
            <pc:sldMk cId="4101019608" sldId="266"/>
            <ac:picMk id="4" creationId="{00000000-0000-0000-0000-000000000000}"/>
          </ac:picMkLst>
        </pc:picChg>
        <pc:picChg chg="mod">
          <ac:chgData name="Carina Rejmus Cohen" userId="4b02be2e-4c24-4efe-a7f7-13a794c5be03" providerId="ADAL" clId="{9BB4DEDD-328C-4D0E-B919-9761B35E12A3}" dt="2021-10-29T11:19:38.094" v="80" actId="14826"/>
          <ac:picMkLst>
            <pc:docMk/>
            <pc:sldMk cId="4101019608" sldId="266"/>
            <ac:picMk id="6" creationId="{00000000-0000-0000-0000-000000000000}"/>
          </ac:picMkLst>
        </pc:picChg>
      </pc:sldChg>
      <pc:sldChg chg="modSp mod">
        <pc:chgData name="Carina Rejmus Cohen" userId="4b02be2e-4c24-4efe-a7f7-13a794c5be03" providerId="ADAL" clId="{9BB4DEDD-328C-4D0E-B919-9761B35E12A3}" dt="2021-10-29T11:11:36.843" v="41" actId="20577"/>
        <pc:sldMkLst>
          <pc:docMk/>
          <pc:sldMk cId="887724250" sldId="267"/>
        </pc:sldMkLst>
        <pc:spChg chg="mod">
          <ac:chgData name="Carina Rejmus Cohen" userId="4b02be2e-4c24-4efe-a7f7-13a794c5be03" providerId="ADAL" clId="{9BB4DEDD-328C-4D0E-B919-9761B35E12A3}" dt="2021-10-29T11:11:36.843" v="41" actId="20577"/>
          <ac:spMkLst>
            <pc:docMk/>
            <pc:sldMk cId="887724250" sldId="267"/>
            <ac:spMk id="7" creationId="{00000000-0000-0000-0000-000000000000}"/>
          </ac:spMkLst>
        </pc:spChg>
      </pc:sldChg>
      <pc:sldChg chg="del">
        <pc:chgData name="Carina Rejmus Cohen" userId="4b02be2e-4c24-4efe-a7f7-13a794c5be03" providerId="ADAL" clId="{9BB4DEDD-328C-4D0E-B919-9761B35E12A3}" dt="2021-10-29T11:44:11.166" v="312" actId="2696"/>
        <pc:sldMkLst>
          <pc:docMk/>
          <pc:sldMk cId="1762660634" sldId="268"/>
        </pc:sldMkLst>
      </pc:sldChg>
      <pc:sldChg chg="modSp mod modNotesTx">
        <pc:chgData name="Carina Rejmus Cohen" userId="4b02be2e-4c24-4efe-a7f7-13a794c5be03" providerId="ADAL" clId="{9BB4DEDD-328C-4D0E-B919-9761B35E12A3}" dt="2021-11-02T07:38:09.004" v="997" actId="20577"/>
        <pc:sldMkLst>
          <pc:docMk/>
          <pc:sldMk cId="2330880956" sldId="270"/>
        </pc:sldMkLst>
        <pc:spChg chg="mod">
          <ac:chgData name="Carina Rejmus Cohen" userId="4b02be2e-4c24-4efe-a7f7-13a794c5be03" providerId="ADAL" clId="{9BB4DEDD-328C-4D0E-B919-9761B35E12A3}" dt="2021-10-29T12:03:47.888" v="406" actId="2711"/>
          <ac:spMkLst>
            <pc:docMk/>
            <pc:sldMk cId="2330880956" sldId="270"/>
            <ac:spMk id="2" creationId="{E43F8894-F9A2-4AF7-B1C1-92FBA9D1EA15}"/>
          </ac:spMkLst>
        </pc:spChg>
        <pc:spChg chg="mod">
          <ac:chgData name="Carina Rejmus Cohen" userId="4b02be2e-4c24-4efe-a7f7-13a794c5be03" providerId="ADAL" clId="{9BB4DEDD-328C-4D0E-B919-9761B35E12A3}" dt="2021-11-02T07:38:09.004" v="997" actId="20577"/>
          <ac:spMkLst>
            <pc:docMk/>
            <pc:sldMk cId="2330880956" sldId="270"/>
            <ac:spMk id="7" creationId="{00000000-0000-0000-0000-000000000000}"/>
          </ac:spMkLst>
        </pc:spChg>
      </pc:sldChg>
      <pc:sldChg chg="del">
        <pc:chgData name="Carina Rejmus Cohen" userId="4b02be2e-4c24-4efe-a7f7-13a794c5be03" providerId="ADAL" clId="{9BB4DEDD-328C-4D0E-B919-9761B35E12A3}" dt="2021-10-29T11:48:44.089" v="388" actId="2696"/>
        <pc:sldMkLst>
          <pc:docMk/>
          <pc:sldMk cId="119364545" sldId="271"/>
        </pc:sldMkLst>
      </pc:sldChg>
      <pc:sldChg chg="delSp modSp mod modNotesTx">
        <pc:chgData name="Carina Rejmus Cohen" userId="4b02be2e-4c24-4efe-a7f7-13a794c5be03" providerId="ADAL" clId="{9BB4DEDD-328C-4D0E-B919-9761B35E12A3}" dt="2021-11-15T11:44:58.619" v="1001" actId="113"/>
        <pc:sldMkLst>
          <pc:docMk/>
          <pc:sldMk cId="754451455" sldId="273"/>
        </pc:sldMkLst>
        <pc:spChg chg="del mod">
          <ac:chgData name="Carina Rejmus Cohen" userId="4b02be2e-4c24-4efe-a7f7-13a794c5be03" providerId="ADAL" clId="{9BB4DEDD-328C-4D0E-B919-9761B35E12A3}" dt="2021-10-29T11:16:28.608" v="73" actId="478"/>
          <ac:spMkLst>
            <pc:docMk/>
            <pc:sldMk cId="754451455" sldId="273"/>
            <ac:spMk id="2" creationId="{00000000-0000-0000-0000-000000000000}"/>
          </ac:spMkLst>
        </pc:spChg>
        <pc:spChg chg="mod">
          <ac:chgData name="Carina Rejmus Cohen" userId="4b02be2e-4c24-4efe-a7f7-13a794c5be03" providerId="ADAL" clId="{9BB4DEDD-328C-4D0E-B919-9761B35E12A3}" dt="2021-11-01T12:52:36.848" v="795" actId="20577"/>
          <ac:spMkLst>
            <pc:docMk/>
            <pc:sldMk cId="754451455" sldId="273"/>
            <ac:spMk id="8" creationId="{00000000-0000-0000-0000-000000000000}"/>
          </ac:spMkLst>
        </pc:spChg>
      </pc:sldChg>
      <pc:sldChg chg="modSp mod modNotesTx">
        <pc:chgData name="Carina Rejmus Cohen" userId="4b02be2e-4c24-4efe-a7f7-13a794c5be03" providerId="ADAL" clId="{9BB4DEDD-328C-4D0E-B919-9761B35E12A3}" dt="2021-10-29T11:26:31.873" v="128" actId="20577"/>
        <pc:sldMkLst>
          <pc:docMk/>
          <pc:sldMk cId="2819408709" sldId="282"/>
        </pc:sldMkLst>
        <pc:spChg chg="mod">
          <ac:chgData name="Carina Rejmus Cohen" userId="4b02be2e-4c24-4efe-a7f7-13a794c5be03" providerId="ADAL" clId="{9BB4DEDD-328C-4D0E-B919-9761B35E12A3}" dt="2021-10-29T11:24:32.568" v="82" actId="20577"/>
          <ac:spMkLst>
            <pc:docMk/>
            <pc:sldMk cId="2819408709" sldId="282"/>
            <ac:spMk id="8" creationId="{00000000-0000-0000-0000-000000000000}"/>
          </ac:spMkLst>
        </pc:spChg>
      </pc:sldChg>
    </pc:docChg>
  </pc:docChgLst>
  <pc:docChgLst>
    <pc:chgData name="Anni Reimers" userId="3918ec8d-27a7-44b0-be17-da6bac088a69" providerId="ADAL" clId="{EDFB7A0B-EFAD-4FB5-AF57-6A9DB03E021F}"/>
    <pc:docChg chg="modSld">
      <pc:chgData name="Anni Reimers" userId="3918ec8d-27a7-44b0-be17-da6bac088a69" providerId="ADAL" clId="{EDFB7A0B-EFAD-4FB5-AF57-6A9DB03E021F}" dt="2019-11-20T07:25:38.710" v="0"/>
      <pc:docMkLst>
        <pc:docMk/>
      </pc:docMkLst>
      <pc:sldChg chg="modTransition">
        <pc:chgData name="Anni Reimers" userId="3918ec8d-27a7-44b0-be17-da6bac088a69" providerId="ADAL" clId="{EDFB7A0B-EFAD-4FB5-AF57-6A9DB03E021F}" dt="2019-11-20T07:25:38.710" v="0"/>
        <pc:sldMkLst>
          <pc:docMk/>
          <pc:sldMk cId="195344345" sldId="256"/>
        </pc:sldMkLst>
      </pc:sldChg>
      <pc:sldChg chg="modTransition">
        <pc:chgData name="Anni Reimers" userId="3918ec8d-27a7-44b0-be17-da6bac088a69" providerId="ADAL" clId="{EDFB7A0B-EFAD-4FB5-AF57-6A9DB03E021F}" dt="2019-11-20T07:25:38.710" v="0"/>
        <pc:sldMkLst>
          <pc:docMk/>
          <pc:sldMk cId="1867407983" sldId="257"/>
        </pc:sldMkLst>
      </pc:sldChg>
      <pc:sldChg chg="modTransition">
        <pc:chgData name="Anni Reimers" userId="3918ec8d-27a7-44b0-be17-da6bac088a69" providerId="ADAL" clId="{EDFB7A0B-EFAD-4FB5-AF57-6A9DB03E021F}" dt="2019-11-20T07:25:38.710" v="0"/>
        <pc:sldMkLst>
          <pc:docMk/>
          <pc:sldMk cId="2356725202" sldId="260"/>
        </pc:sldMkLst>
      </pc:sldChg>
      <pc:sldChg chg="modTransition">
        <pc:chgData name="Anni Reimers" userId="3918ec8d-27a7-44b0-be17-da6bac088a69" providerId="ADAL" clId="{EDFB7A0B-EFAD-4FB5-AF57-6A9DB03E021F}" dt="2019-11-20T07:25:38.710" v="0"/>
        <pc:sldMkLst>
          <pc:docMk/>
          <pc:sldMk cId="1289549360" sldId="261"/>
        </pc:sldMkLst>
      </pc:sldChg>
      <pc:sldChg chg="modTransition">
        <pc:chgData name="Anni Reimers" userId="3918ec8d-27a7-44b0-be17-da6bac088a69" providerId="ADAL" clId="{EDFB7A0B-EFAD-4FB5-AF57-6A9DB03E021F}" dt="2019-11-20T07:25:38.710" v="0"/>
        <pc:sldMkLst>
          <pc:docMk/>
          <pc:sldMk cId="2358612718" sldId="263"/>
        </pc:sldMkLst>
      </pc:sldChg>
    </pc:docChg>
  </pc:docChgLst>
  <pc:docChgLst>
    <pc:chgData name="Carina Rejmus Cohen" userId="4b02be2e-4c24-4efe-a7f7-13a794c5be03" providerId="ADAL" clId="{1629025F-CAF5-4525-A4ED-A54AA26478DF}"/>
    <pc:docChg chg="undo custSel addSld delSld modSld">
      <pc:chgData name="Carina Rejmus Cohen" userId="4b02be2e-4c24-4efe-a7f7-13a794c5be03" providerId="ADAL" clId="{1629025F-CAF5-4525-A4ED-A54AA26478DF}" dt="2022-01-13T15:27:37.907" v="156" actId="20577"/>
      <pc:docMkLst>
        <pc:docMk/>
      </pc:docMkLst>
      <pc:sldChg chg="add del modNotesTx">
        <pc:chgData name="Carina Rejmus Cohen" userId="4b02be2e-4c24-4efe-a7f7-13a794c5be03" providerId="ADAL" clId="{1629025F-CAF5-4525-A4ED-A54AA26478DF}" dt="2022-01-12T12:04:25.880" v="13" actId="12"/>
        <pc:sldMkLst>
          <pc:docMk/>
          <pc:sldMk cId="2356725202" sldId="260"/>
        </pc:sldMkLst>
      </pc:sldChg>
      <pc:sldChg chg="modNotesTx">
        <pc:chgData name="Carina Rejmus Cohen" userId="4b02be2e-4c24-4efe-a7f7-13a794c5be03" providerId="ADAL" clId="{1629025F-CAF5-4525-A4ED-A54AA26478DF}" dt="2022-01-12T12:05:29.578" v="17" actId="20577"/>
        <pc:sldMkLst>
          <pc:docMk/>
          <pc:sldMk cId="1289549360" sldId="261"/>
        </pc:sldMkLst>
      </pc:sldChg>
      <pc:sldChg chg="delSp modSp mod modNotesTx">
        <pc:chgData name="Carina Rejmus Cohen" userId="4b02be2e-4c24-4efe-a7f7-13a794c5be03" providerId="ADAL" clId="{1629025F-CAF5-4525-A4ED-A54AA26478DF}" dt="2022-01-12T12:07:35.682" v="78" actId="20577"/>
        <pc:sldMkLst>
          <pc:docMk/>
          <pc:sldMk cId="3338416636" sldId="262"/>
        </pc:sldMkLst>
        <pc:spChg chg="mod">
          <ac:chgData name="Carina Rejmus Cohen" userId="4b02be2e-4c24-4efe-a7f7-13a794c5be03" providerId="ADAL" clId="{1629025F-CAF5-4525-A4ED-A54AA26478DF}" dt="2022-01-12T12:05:48.478" v="19" actId="20577"/>
          <ac:spMkLst>
            <pc:docMk/>
            <pc:sldMk cId="3338416636" sldId="262"/>
            <ac:spMk id="7" creationId="{00000000-0000-0000-0000-000000000000}"/>
          </ac:spMkLst>
        </pc:spChg>
        <pc:spChg chg="mod">
          <ac:chgData name="Carina Rejmus Cohen" userId="4b02be2e-4c24-4efe-a7f7-13a794c5be03" providerId="ADAL" clId="{1629025F-CAF5-4525-A4ED-A54AA26478DF}" dt="2022-01-12T12:07:27.255" v="76" actId="20577"/>
          <ac:spMkLst>
            <pc:docMk/>
            <pc:sldMk cId="3338416636" sldId="262"/>
            <ac:spMk id="24" creationId="{00000000-0000-0000-0000-000000000000}"/>
          </ac:spMkLst>
        </pc:spChg>
        <pc:picChg chg="del">
          <ac:chgData name="Carina Rejmus Cohen" userId="4b02be2e-4c24-4efe-a7f7-13a794c5be03" providerId="ADAL" clId="{1629025F-CAF5-4525-A4ED-A54AA26478DF}" dt="2022-01-12T12:05:59.640" v="20" actId="478"/>
          <ac:picMkLst>
            <pc:docMk/>
            <pc:sldMk cId="3338416636" sldId="262"/>
            <ac:picMk id="10" creationId="{00000000-0000-0000-0000-000000000000}"/>
          </ac:picMkLst>
        </pc:picChg>
      </pc:sldChg>
      <pc:sldChg chg="modSp mod">
        <pc:chgData name="Carina Rejmus Cohen" userId="4b02be2e-4c24-4efe-a7f7-13a794c5be03" providerId="ADAL" clId="{1629025F-CAF5-4525-A4ED-A54AA26478DF}" dt="2022-01-13T15:27:37.907" v="156" actId="20577"/>
        <pc:sldMkLst>
          <pc:docMk/>
          <pc:sldMk cId="2358612718" sldId="263"/>
        </pc:sldMkLst>
        <pc:spChg chg="mod">
          <ac:chgData name="Carina Rejmus Cohen" userId="4b02be2e-4c24-4efe-a7f7-13a794c5be03" providerId="ADAL" clId="{1629025F-CAF5-4525-A4ED-A54AA26478DF}" dt="2022-01-12T12:08:19.437" v="134" actId="1037"/>
          <ac:spMkLst>
            <pc:docMk/>
            <pc:sldMk cId="2358612718" sldId="263"/>
            <ac:spMk id="10" creationId="{00000000-0000-0000-0000-000000000000}"/>
          </ac:spMkLst>
        </pc:spChg>
        <pc:spChg chg="mod">
          <ac:chgData name="Carina Rejmus Cohen" userId="4b02be2e-4c24-4efe-a7f7-13a794c5be03" providerId="ADAL" clId="{1629025F-CAF5-4525-A4ED-A54AA26478DF}" dt="2022-01-13T15:27:37.907" v="156" actId="20577"/>
          <ac:spMkLst>
            <pc:docMk/>
            <pc:sldMk cId="2358612718" sldId="263"/>
            <ac:spMk id="14" creationId="{00000000-0000-0000-0000-000000000000}"/>
          </ac:spMkLst>
        </pc:spChg>
        <pc:picChg chg="mod">
          <ac:chgData name="Carina Rejmus Cohen" userId="4b02be2e-4c24-4efe-a7f7-13a794c5be03" providerId="ADAL" clId="{1629025F-CAF5-4525-A4ED-A54AA26478DF}" dt="2022-01-12T12:08:55.655" v="141" actId="1035"/>
          <ac:picMkLst>
            <pc:docMk/>
            <pc:sldMk cId="2358612718" sldId="263"/>
            <ac:picMk id="5" creationId="{BF91B43F-B481-44CF-B200-38F7EB5EB531}"/>
          </ac:picMkLst>
        </pc:picChg>
      </pc:sldChg>
      <pc:sldChg chg="modNotesTx">
        <pc:chgData name="Carina Rejmus Cohen" userId="4b02be2e-4c24-4efe-a7f7-13a794c5be03" providerId="ADAL" clId="{1629025F-CAF5-4525-A4ED-A54AA26478DF}" dt="2022-01-12T12:12:53.255" v="144" actId="20577"/>
        <pc:sldMkLst>
          <pc:docMk/>
          <pc:sldMk cId="2631318290" sldId="279"/>
        </pc:sldMkLst>
      </pc:sldChg>
    </pc:docChg>
  </pc:docChgLst>
  <pc:docChgLst>
    <pc:chgData name="Carina Rejmus Cohen" userId="4b02be2e-4c24-4efe-a7f7-13a794c5be03" providerId="ADAL" clId="{89AADE9C-CC65-493E-A306-10E92B235CA6}"/>
    <pc:docChg chg="modSld">
      <pc:chgData name="Carina Rejmus Cohen" userId="4b02be2e-4c24-4efe-a7f7-13a794c5be03" providerId="ADAL" clId="{89AADE9C-CC65-493E-A306-10E92B235CA6}" dt="2020-09-03T08:23:17.009" v="7" actId="20577"/>
      <pc:docMkLst>
        <pc:docMk/>
      </pc:docMkLst>
      <pc:sldChg chg="modSp mod">
        <pc:chgData name="Carina Rejmus Cohen" userId="4b02be2e-4c24-4efe-a7f7-13a794c5be03" providerId="ADAL" clId="{89AADE9C-CC65-493E-A306-10E92B235CA6}" dt="2020-09-03T08:23:17.009" v="7" actId="20577"/>
        <pc:sldMkLst>
          <pc:docMk/>
          <pc:sldMk cId="2358612718" sldId="263"/>
        </pc:sldMkLst>
        <pc:spChg chg="mod">
          <ac:chgData name="Carina Rejmus Cohen" userId="4b02be2e-4c24-4efe-a7f7-13a794c5be03" providerId="ADAL" clId="{89AADE9C-CC65-493E-A306-10E92B235CA6}" dt="2020-09-03T08:23:17.009" v="7" actId="20577"/>
          <ac:spMkLst>
            <pc:docMk/>
            <pc:sldMk cId="2358612718" sldId="263"/>
            <ac:spMk id="20" creationId="{00000000-0000-0000-0000-000000000000}"/>
          </ac:spMkLst>
        </pc:spChg>
      </pc:sldChg>
    </pc:docChg>
  </pc:docChgLst>
  <pc:docChgLst>
    <pc:chgData name="Carina Rejmus Cohen" userId="4b02be2e-4c24-4efe-a7f7-13a794c5be03" providerId="ADAL" clId="{BC755910-0B1F-4903-804F-87971AF1B75B}"/>
    <pc:docChg chg="undo custSel modSld">
      <pc:chgData name="Carina Rejmus Cohen" userId="4b02be2e-4c24-4efe-a7f7-13a794c5be03" providerId="ADAL" clId="{BC755910-0B1F-4903-804F-87971AF1B75B}" dt="2022-08-02T13:24:26.356" v="627" actId="14100"/>
      <pc:docMkLst>
        <pc:docMk/>
      </pc:docMkLst>
      <pc:sldChg chg="addSp modSp mod">
        <pc:chgData name="Carina Rejmus Cohen" userId="4b02be2e-4c24-4efe-a7f7-13a794c5be03" providerId="ADAL" clId="{BC755910-0B1F-4903-804F-87971AF1B75B}" dt="2022-08-02T13:15:31.066" v="448" actId="1076"/>
        <pc:sldMkLst>
          <pc:docMk/>
          <pc:sldMk cId="3338416636" sldId="262"/>
        </pc:sldMkLst>
        <pc:spChg chg="mod">
          <ac:chgData name="Carina Rejmus Cohen" userId="4b02be2e-4c24-4efe-a7f7-13a794c5be03" providerId="ADAL" clId="{BC755910-0B1F-4903-804F-87971AF1B75B}" dt="2022-08-02T13:07:16.182" v="5" actId="20577"/>
          <ac:spMkLst>
            <pc:docMk/>
            <pc:sldMk cId="3338416636" sldId="262"/>
            <ac:spMk id="7" creationId="{00000000-0000-0000-0000-000000000000}"/>
          </ac:spMkLst>
        </pc:spChg>
        <pc:spChg chg="mod">
          <ac:chgData name="Carina Rejmus Cohen" userId="4b02be2e-4c24-4efe-a7f7-13a794c5be03" providerId="ADAL" clId="{BC755910-0B1F-4903-804F-87971AF1B75B}" dt="2022-08-02T13:12:28.753" v="436" actId="14100"/>
          <ac:spMkLst>
            <pc:docMk/>
            <pc:sldMk cId="3338416636" sldId="262"/>
            <ac:spMk id="24" creationId="{00000000-0000-0000-0000-000000000000}"/>
          </ac:spMkLst>
        </pc:spChg>
        <pc:picChg chg="add mod modCrop">
          <ac:chgData name="Carina Rejmus Cohen" userId="4b02be2e-4c24-4efe-a7f7-13a794c5be03" providerId="ADAL" clId="{BC755910-0B1F-4903-804F-87971AF1B75B}" dt="2022-08-02T13:15:31.066" v="448" actId="1076"/>
          <ac:picMkLst>
            <pc:docMk/>
            <pc:sldMk cId="3338416636" sldId="262"/>
            <ac:picMk id="3" creationId="{889B6AC3-BF29-DE7E-DEF2-73A510CF2B09}"/>
          </ac:picMkLst>
        </pc:picChg>
      </pc:sldChg>
      <pc:sldChg chg="addSp delSp modSp mod">
        <pc:chgData name="Carina Rejmus Cohen" userId="4b02be2e-4c24-4efe-a7f7-13a794c5be03" providerId="ADAL" clId="{BC755910-0B1F-4903-804F-87971AF1B75B}" dt="2022-08-02T13:24:26.356" v="627" actId="14100"/>
        <pc:sldMkLst>
          <pc:docMk/>
          <pc:sldMk cId="2358612718" sldId="263"/>
        </pc:sldMkLst>
        <pc:spChg chg="mod">
          <ac:chgData name="Carina Rejmus Cohen" userId="4b02be2e-4c24-4efe-a7f7-13a794c5be03" providerId="ADAL" clId="{BC755910-0B1F-4903-804F-87971AF1B75B}" dt="2022-08-02T13:17:44.160" v="480" actId="20577"/>
          <ac:spMkLst>
            <pc:docMk/>
            <pc:sldMk cId="2358612718" sldId="263"/>
            <ac:spMk id="10" creationId="{00000000-0000-0000-0000-000000000000}"/>
          </ac:spMkLst>
        </pc:spChg>
        <pc:spChg chg="del">
          <ac:chgData name="Carina Rejmus Cohen" userId="4b02be2e-4c24-4efe-a7f7-13a794c5be03" providerId="ADAL" clId="{BC755910-0B1F-4903-804F-87971AF1B75B}" dt="2022-08-02T13:17:21.239" v="456" actId="478"/>
          <ac:spMkLst>
            <pc:docMk/>
            <pc:sldMk cId="2358612718" sldId="263"/>
            <ac:spMk id="11" creationId="{00000000-0000-0000-0000-000000000000}"/>
          </ac:spMkLst>
        </pc:spChg>
        <pc:spChg chg="mod">
          <ac:chgData name="Carina Rejmus Cohen" userId="4b02be2e-4c24-4efe-a7f7-13a794c5be03" providerId="ADAL" clId="{BC755910-0B1F-4903-804F-87971AF1B75B}" dt="2022-08-02T13:17:53.972" v="516" actId="1037"/>
          <ac:spMkLst>
            <pc:docMk/>
            <pc:sldMk cId="2358612718" sldId="263"/>
            <ac:spMk id="12" creationId="{00000000-0000-0000-0000-000000000000}"/>
          </ac:spMkLst>
        </pc:spChg>
        <pc:spChg chg="del">
          <ac:chgData name="Carina Rejmus Cohen" userId="4b02be2e-4c24-4efe-a7f7-13a794c5be03" providerId="ADAL" clId="{BC755910-0B1F-4903-804F-87971AF1B75B}" dt="2022-08-02T13:17:24.753" v="458" actId="478"/>
          <ac:spMkLst>
            <pc:docMk/>
            <pc:sldMk cId="2358612718" sldId="263"/>
            <ac:spMk id="14" creationId="{00000000-0000-0000-0000-000000000000}"/>
          </ac:spMkLst>
        </pc:spChg>
        <pc:spChg chg="mod">
          <ac:chgData name="Carina Rejmus Cohen" userId="4b02be2e-4c24-4efe-a7f7-13a794c5be03" providerId="ADAL" clId="{BC755910-0B1F-4903-804F-87971AF1B75B}" dt="2022-08-02T13:18:06.082" v="517" actId="1076"/>
          <ac:spMkLst>
            <pc:docMk/>
            <pc:sldMk cId="2358612718" sldId="263"/>
            <ac:spMk id="21" creationId="{00000000-0000-0000-0000-000000000000}"/>
          </ac:spMkLst>
        </pc:spChg>
        <pc:spChg chg="mod">
          <ac:chgData name="Carina Rejmus Cohen" userId="4b02be2e-4c24-4efe-a7f7-13a794c5be03" providerId="ADAL" clId="{BC755910-0B1F-4903-804F-87971AF1B75B}" dt="2022-08-02T13:19:00.657" v="569" actId="1038"/>
          <ac:spMkLst>
            <pc:docMk/>
            <pc:sldMk cId="2358612718" sldId="263"/>
            <ac:spMk id="23" creationId="{00000000-0000-0000-0000-000000000000}"/>
          </ac:spMkLst>
        </pc:spChg>
        <pc:spChg chg="mod">
          <ac:chgData name="Carina Rejmus Cohen" userId="4b02be2e-4c24-4efe-a7f7-13a794c5be03" providerId="ADAL" clId="{BC755910-0B1F-4903-804F-87971AF1B75B}" dt="2022-08-02T13:19:00.657" v="569" actId="1038"/>
          <ac:spMkLst>
            <pc:docMk/>
            <pc:sldMk cId="2358612718" sldId="263"/>
            <ac:spMk id="24" creationId="{0AD0A844-D167-4493-8F70-17585020E498}"/>
          </ac:spMkLst>
        </pc:spChg>
        <pc:spChg chg="mod">
          <ac:chgData name="Carina Rejmus Cohen" userId="4b02be2e-4c24-4efe-a7f7-13a794c5be03" providerId="ADAL" clId="{BC755910-0B1F-4903-804F-87971AF1B75B}" dt="2022-08-02T13:21:23.321" v="594" actId="1037"/>
          <ac:spMkLst>
            <pc:docMk/>
            <pc:sldMk cId="2358612718" sldId="263"/>
            <ac:spMk id="30" creationId="{1AF054D1-2F5E-4622-930E-7509BC4FB9B9}"/>
          </ac:spMkLst>
        </pc:spChg>
        <pc:spChg chg="mod">
          <ac:chgData name="Carina Rejmus Cohen" userId="4b02be2e-4c24-4efe-a7f7-13a794c5be03" providerId="ADAL" clId="{BC755910-0B1F-4903-804F-87971AF1B75B}" dt="2022-08-02T13:21:31.415" v="598" actId="1037"/>
          <ac:spMkLst>
            <pc:docMk/>
            <pc:sldMk cId="2358612718" sldId="263"/>
            <ac:spMk id="33" creationId="{CFF35A6D-1C59-4CAB-8867-F13F61A19B53}"/>
          </ac:spMkLst>
        </pc:spChg>
        <pc:spChg chg="mod">
          <ac:chgData name="Carina Rejmus Cohen" userId="4b02be2e-4c24-4efe-a7f7-13a794c5be03" providerId="ADAL" clId="{BC755910-0B1F-4903-804F-87971AF1B75B}" dt="2022-08-02T13:18:32.637" v="519" actId="1076"/>
          <ac:spMkLst>
            <pc:docMk/>
            <pc:sldMk cId="2358612718" sldId="263"/>
            <ac:spMk id="37" creationId="{F1913D60-A8CE-415D-8CEB-F7F989A4FA07}"/>
          </ac:spMkLst>
        </pc:spChg>
        <pc:picChg chg="mod">
          <ac:chgData name="Carina Rejmus Cohen" userId="4b02be2e-4c24-4efe-a7f7-13a794c5be03" providerId="ADAL" clId="{BC755910-0B1F-4903-804F-87971AF1B75B}" dt="2022-08-02T13:21:23.321" v="594" actId="1037"/>
          <ac:picMkLst>
            <pc:docMk/>
            <pc:sldMk cId="2358612718" sldId="263"/>
            <ac:picMk id="3" creationId="{B9B79997-4B66-4B46-AC34-A7CC03267DB4}"/>
          </ac:picMkLst>
        </pc:picChg>
        <pc:picChg chg="add del mod modCrop">
          <ac:chgData name="Carina Rejmus Cohen" userId="4b02be2e-4c24-4efe-a7f7-13a794c5be03" providerId="ADAL" clId="{BC755910-0B1F-4903-804F-87971AF1B75B}" dt="2022-08-02T13:22:06.256" v="602" actId="478"/>
          <ac:picMkLst>
            <pc:docMk/>
            <pc:sldMk cId="2358612718" sldId="263"/>
            <ac:picMk id="4" creationId="{482B3AED-882E-9D80-C594-8118BB2FFFEB}"/>
          </ac:picMkLst>
        </pc:picChg>
        <pc:picChg chg="add del mod">
          <ac:chgData name="Carina Rejmus Cohen" userId="4b02be2e-4c24-4efe-a7f7-13a794c5be03" providerId="ADAL" clId="{BC755910-0B1F-4903-804F-87971AF1B75B}" dt="2022-08-02T13:20:01.322" v="575" actId="478"/>
          <ac:picMkLst>
            <pc:docMk/>
            <pc:sldMk cId="2358612718" sldId="263"/>
            <ac:picMk id="5" creationId="{BF91B43F-B481-44CF-B200-38F7EB5EB531}"/>
          </ac:picMkLst>
        </pc:picChg>
        <pc:picChg chg="mod">
          <ac:chgData name="Carina Rejmus Cohen" userId="4b02be2e-4c24-4efe-a7f7-13a794c5be03" providerId="ADAL" clId="{BC755910-0B1F-4903-804F-87971AF1B75B}" dt="2022-08-02T13:21:31.415" v="598" actId="1037"/>
          <ac:picMkLst>
            <pc:docMk/>
            <pc:sldMk cId="2358612718" sldId="263"/>
            <ac:picMk id="6" creationId="{36CEDDC2-509C-4A6E-8157-DB1DF3B68220}"/>
          </ac:picMkLst>
        </pc:picChg>
        <pc:picChg chg="add mod modCrop">
          <ac:chgData name="Carina Rejmus Cohen" userId="4b02be2e-4c24-4efe-a7f7-13a794c5be03" providerId="ADAL" clId="{BC755910-0B1F-4903-804F-87971AF1B75B}" dt="2022-08-02T13:24:15.651" v="626" actId="14861"/>
          <ac:picMkLst>
            <pc:docMk/>
            <pc:sldMk cId="2358612718" sldId="263"/>
            <ac:picMk id="9" creationId="{802DCE1E-3FE4-74BA-8BD1-8221D7A27596}"/>
          </ac:picMkLst>
        </pc:picChg>
        <pc:picChg chg="del">
          <ac:chgData name="Carina Rejmus Cohen" userId="4b02be2e-4c24-4efe-a7f7-13a794c5be03" providerId="ADAL" clId="{BC755910-0B1F-4903-804F-87971AF1B75B}" dt="2022-08-02T13:17:17.938" v="455" actId="478"/>
          <ac:picMkLst>
            <pc:docMk/>
            <pc:sldMk cId="2358612718" sldId="263"/>
            <ac:picMk id="17" creationId="{65DBF111-12BA-4D30-BB81-BAED0CD6B879}"/>
          </ac:picMkLst>
        </pc:picChg>
        <pc:picChg chg="mod">
          <ac:chgData name="Carina Rejmus Cohen" userId="4b02be2e-4c24-4efe-a7f7-13a794c5be03" providerId="ADAL" clId="{BC755910-0B1F-4903-804F-87971AF1B75B}" dt="2022-08-02T13:17:53.972" v="516" actId="1037"/>
          <ac:picMkLst>
            <pc:docMk/>
            <pc:sldMk cId="2358612718" sldId="263"/>
            <ac:picMk id="25" creationId="{04EF251C-2CAB-4605-8158-437579C68ED0}"/>
          </ac:picMkLst>
        </pc:picChg>
        <pc:picChg chg="del">
          <ac:chgData name="Carina Rejmus Cohen" userId="4b02be2e-4c24-4efe-a7f7-13a794c5be03" providerId="ADAL" clId="{BC755910-0B1F-4903-804F-87971AF1B75B}" dt="2022-08-02T13:17:22.260" v="457" actId="478"/>
          <ac:picMkLst>
            <pc:docMk/>
            <pc:sldMk cId="2358612718" sldId="263"/>
            <ac:picMk id="29" creationId="{BD8CEF4E-8225-4781-BE26-BB4A711806CE}"/>
          </ac:picMkLst>
        </pc:picChg>
        <pc:picChg chg="mod">
          <ac:chgData name="Carina Rejmus Cohen" userId="4b02be2e-4c24-4efe-a7f7-13a794c5be03" providerId="ADAL" clId="{BC755910-0B1F-4903-804F-87971AF1B75B}" dt="2022-08-02T13:19:00.657" v="569" actId="1038"/>
          <ac:picMkLst>
            <pc:docMk/>
            <pc:sldMk cId="2358612718" sldId="263"/>
            <ac:picMk id="32" creationId="{4D89B42E-7C94-47D7-A0CC-0107A558D0EB}"/>
          </ac:picMkLst>
        </pc:picChg>
        <pc:picChg chg="mod">
          <ac:chgData name="Carina Rejmus Cohen" userId="4b02be2e-4c24-4efe-a7f7-13a794c5be03" providerId="ADAL" clId="{BC755910-0B1F-4903-804F-87971AF1B75B}" dt="2022-08-02T13:19:00.657" v="569" actId="1038"/>
          <ac:picMkLst>
            <pc:docMk/>
            <pc:sldMk cId="2358612718" sldId="263"/>
            <ac:picMk id="34" creationId="{5B1001E7-7AD6-4399-8E6D-5AAF026C84CE}"/>
          </ac:picMkLst>
        </pc:picChg>
        <pc:picChg chg="mod">
          <ac:chgData name="Carina Rejmus Cohen" userId="4b02be2e-4c24-4efe-a7f7-13a794c5be03" providerId="ADAL" clId="{BC755910-0B1F-4903-804F-87971AF1B75B}" dt="2022-08-02T13:18:13.140" v="518" actId="14100"/>
          <ac:picMkLst>
            <pc:docMk/>
            <pc:sldMk cId="2358612718" sldId="263"/>
            <ac:picMk id="39" creationId="{28D0D3EA-FEDA-48AD-B7DD-0288D9162864}"/>
          </ac:picMkLst>
        </pc:picChg>
        <pc:picChg chg="mod">
          <ac:chgData name="Carina Rejmus Cohen" userId="4b02be2e-4c24-4efe-a7f7-13a794c5be03" providerId="ADAL" clId="{BC755910-0B1F-4903-804F-87971AF1B75B}" dt="2022-08-02T13:24:26.356" v="627" actId="14100"/>
          <ac:picMkLst>
            <pc:docMk/>
            <pc:sldMk cId="2358612718" sldId="263"/>
            <ac:picMk id="41" creationId="{B1E3723B-D6C6-437D-B112-739FFCA82F69}"/>
          </ac:picMkLst>
        </pc:picChg>
      </pc:sldChg>
    </pc:docChg>
  </pc:docChgLst>
  <pc:docChgLst>
    <pc:chgData name="Carina Rejmus Cohen" userId="4b02be2e-4c24-4efe-a7f7-13a794c5be03" providerId="ADAL" clId="{42387792-24AF-4616-B38B-DE9CFE5FEA00}"/>
    <pc:docChg chg="custSel modSld">
      <pc:chgData name="Carina Rejmus Cohen" userId="4b02be2e-4c24-4efe-a7f7-13a794c5be03" providerId="ADAL" clId="{42387792-24AF-4616-B38B-DE9CFE5FEA00}" dt="2021-09-15T08:12:04.108" v="27" actId="20577"/>
      <pc:docMkLst>
        <pc:docMk/>
      </pc:docMkLst>
      <pc:sldChg chg="modSp mod modNotesTx">
        <pc:chgData name="Carina Rejmus Cohen" userId="4b02be2e-4c24-4efe-a7f7-13a794c5be03" providerId="ADAL" clId="{42387792-24AF-4616-B38B-DE9CFE5FEA00}" dt="2021-09-15T08:11:04.734" v="17" actId="20577"/>
        <pc:sldMkLst>
          <pc:docMk/>
          <pc:sldMk cId="1289549360" sldId="261"/>
        </pc:sldMkLst>
        <pc:spChg chg="mod">
          <ac:chgData name="Carina Rejmus Cohen" userId="4b02be2e-4c24-4efe-a7f7-13a794c5be03" providerId="ADAL" clId="{42387792-24AF-4616-B38B-DE9CFE5FEA00}" dt="2021-09-15T08:10:34.574" v="9" actId="20577"/>
          <ac:spMkLst>
            <pc:docMk/>
            <pc:sldMk cId="1289549360" sldId="261"/>
            <ac:spMk id="8" creationId="{00000000-0000-0000-0000-000000000000}"/>
          </ac:spMkLst>
        </pc:spChg>
      </pc:sldChg>
      <pc:sldChg chg="modSp mod modNotesTx">
        <pc:chgData name="Carina Rejmus Cohen" userId="4b02be2e-4c24-4efe-a7f7-13a794c5be03" providerId="ADAL" clId="{42387792-24AF-4616-B38B-DE9CFE5FEA00}" dt="2021-09-15T08:12:04.108" v="27" actId="20577"/>
        <pc:sldMkLst>
          <pc:docMk/>
          <pc:sldMk cId="1868214772" sldId="264"/>
        </pc:sldMkLst>
        <pc:spChg chg="mod">
          <ac:chgData name="Carina Rejmus Cohen" userId="4b02be2e-4c24-4efe-a7f7-13a794c5be03" providerId="ADAL" clId="{42387792-24AF-4616-B38B-DE9CFE5FEA00}" dt="2021-09-15T08:11:51.593" v="23" actId="20577"/>
          <ac:spMkLst>
            <pc:docMk/>
            <pc:sldMk cId="1868214772" sldId="264"/>
            <ac:spMk id="8" creationId="{00000000-0000-0000-0000-000000000000}"/>
          </ac:spMkLst>
        </pc:spChg>
      </pc:sldChg>
    </pc:docChg>
  </pc:docChgLst>
  <pc:docChgLst>
    <pc:chgData name="Carina Rejmus Cohen" userId="4b02be2e-4c24-4efe-a7f7-13a794c5be03" providerId="ADAL" clId="{264CAE93-CE67-4FB5-A661-880913FA621B}"/>
    <pc:docChg chg="undo custSel modSld">
      <pc:chgData name="Carina Rejmus Cohen" userId="4b02be2e-4c24-4efe-a7f7-13a794c5be03" providerId="ADAL" clId="{264CAE93-CE67-4FB5-A661-880913FA621B}" dt="2021-05-26T13:12:02.096" v="539" actId="20577"/>
      <pc:docMkLst>
        <pc:docMk/>
      </pc:docMkLst>
      <pc:sldChg chg="addSp delSp modSp mod">
        <pc:chgData name="Carina Rejmus Cohen" userId="4b02be2e-4c24-4efe-a7f7-13a794c5be03" providerId="ADAL" clId="{264CAE93-CE67-4FB5-A661-880913FA621B}" dt="2021-05-26T12:55:48.924" v="407" actId="1037"/>
        <pc:sldMkLst>
          <pc:docMk/>
          <pc:sldMk cId="2358612718" sldId="263"/>
        </pc:sldMkLst>
        <pc:spChg chg="mod">
          <ac:chgData name="Carina Rejmus Cohen" userId="4b02be2e-4c24-4efe-a7f7-13a794c5be03" providerId="ADAL" clId="{264CAE93-CE67-4FB5-A661-880913FA621B}" dt="2021-05-26T12:37:46.068" v="69" actId="1038"/>
          <ac:spMkLst>
            <pc:docMk/>
            <pc:sldMk cId="2358612718" sldId="263"/>
            <ac:spMk id="10" creationId="{00000000-0000-0000-0000-000000000000}"/>
          </ac:spMkLst>
        </pc:spChg>
        <pc:spChg chg="mod">
          <ac:chgData name="Carina Rejmus Cohen" userId="4b02be2e-4c24-4efe-a7f7-13a794c5be03" providerId="ADAL" clId="{264CAE93-CE67-4FB5-A661-880913FA621B}" dt="2021-05-26T12:41:29.928" v="121" actId="1037"/>
          <ac:spMkLst>
            <pc:docMk/>
            <pc:sldMk cId="2358612718" sldId="263"/>
            <ac:spMk id="12" creationId="{00000000-0000-0000-0000-000000000000}"/>
          </ac:spMkLst>
        </pc:spChg>
        <pc:spChg chg="mod">
          <ac:chgData name="Carina Rejmus Cohen" userId="4b02be2e-4c24-4efe-a7f7-13a794c5be03" providerId="ADAL" clId="{264CAE93-CE67-4FB5-A661-880913FA621B}" dt="2021-05-26T12:46:20.739" v="179" actId="1037"/>
          <ac:spMkLst>
            <pc:docMk/>
            <pc:sldMk cId="2358612718" sldId="263"/>
            <ac:spMk id="13" creationId="{00000000-0000-0000-0000-000000000000}"/>
          </ac:spMkLst>
        </pc:spChg>
        <pc:spChg chg="mod">
          <ac:chgData name="Carina Rejmus Cohen" userId="4b02be2e-4c24-4efe-a7f7-13a794c5be03" providerId="ADAL" clId="{264CAE93-CE67-4FB5-A661-880913FA621B}" dt="2021-05-26T12:46:57.768" v="194" actId="1037"/>
          <ac:spMkLst>
            <pc:docMk/>
            <pc:sldMk cId="2358612718" sldId="263"/>
            <ac:spMk id="14" creationId="{00000000-0000-0000-0000-000000000000}"/>
          </ac:spMkLst>
        </pc:spChg>
        <pc:spChg chg="mod">
          <ac:chgData name="Carina Rejmus Cohen" userId="4b02be2e-4c24-4efe-a7f7-13a794c5be03" providerId="ADAL" clId="{264CAE93-CE67-4FB5-A661-880913FA621B}" dt="2021-05-26T12:53:46.015" v="345" actId="1037"/>
          <ac:spMkLst>
            <pc:docMk/>
            <pc:sldMk cId="2358612718" sldId="263"/>
            <ac:spMk id="21" creationId="{00000000-0000-0000-0000-000000000000}"/>
          </ac:spMkLst>
        </pc:spChg>
        <pc:spChg chg="add mod">
          <ac:chgData name="Carina Rejmus Cohen" userId="4b02be2e-4c24-4efe-a7f7-13a794c5be03" providerId="ADAL" clId="{264CAE93-CE67-4FB5-A661-880913FA621B}" dt="2021-05-26T12:55:19.010" v="391" actId="1038"/>
          <ac:spMkLst>
            <pc:docMk/>
            <pc:sldMk cId="2358612718" sldId="263"/>
            <ac:spMk id="37" creationId="{F1913D60-A8CE-415D-8CEB-F7F989A4FA07}"/>
          </ac:spMkLst>
        </pc:spChg>
        <pc:picChg chg="del">
          <ac:chgData name="Carina Rejmus Cohen" userId="4b02be2e-4c24-4efe-a7f7-13a794c5be03" providerId="ADAL" clId="{264CAE93-CE67-4FB5-A661-880913FA621B}" dt="2021-05-26T12:49:30.907" v="214" actId="478"/>
          <ac:picMkLst>
            <pc:docMk/>
            <pc:sldMk cId="2358612718" sldId="263"/>
            <ac:picMk id="2" creationId="{00000000-0000-0000-0000-000000000000}"/>
          </ac:picMkLst>
        </pc:picChg>
        <pc:picChg chg="del">
          <ac:chgData name="Carina Rejmus Cohen" userId="4b02be2e-4c24-4efe-a7f7-13a794c5be03" providerId="ADAL" clId="{264CAE93-CE67-4FB5-A661-880913FA621B}" dt="2021-05-26T12:44:23.338" v="148" actId="478"/>
          <ac:picMkLst>
            <pc:docMk/>
            <pc:sldMk cId="2358612718" sldId="263"/>
            <ac:picMk id="4" creationId="{00000000-0000-0000-0000-000000000000}"/>
          </ac:picMkLst>
        </pc:picChg>
        <pc:picChg chg="add mod modCrop">
          <ac:chgData name="Carina Rejmus Cohen" userId="4b02be2e-4c24-4efe-a7f7-13a794c5be03" providerId="ADAL" clId="{264CAE93-CE67-4FB5-A661-880913FA621B}" dt="2021-05-26T12:37:12.737" v="43" actId="1035"/>
          <ac:picMkLst>
            <pc:docMk/>
            <pc:sldMk cId="2358612718" sldId="263"/>
            <ac:picMk id="5" creationId="{BF91B43F-B481-44CF-B200-38F7EB5EB531}"/>
          </ac:picMkLst>
        </pc:picChg>
        <pc:picChg chg="del">
          <ac:chgData name="Carina Rejmus Cohen" userId="4b02be2e-4c24-4efe-a7f7-13a794c5be03" providerId="ADAL" clId="{264CAE93-CE67-4FB5-A661-880913FA621B}" dt="2021-05-26T12:37:20.457" v="44" actId="478"/>
          <ac:picMkLst>
            <pc:docMk/>
            <pc:sldMk cId="2358612718" sldId="263"/>
            <ac:picMk id="6" creationId="{00000000-0000-0000-0000-000000000000}"/>
          </ac:picMkLst>
        </pc:picChg>
        <pc:picChg chg="del">
          <ac:chgData name="Carina Rejmus Cohen" userId="4b02be2e-4c24-4efe-a7f7-13a794c5be03" providerId="ADAL" clId="{264CAE93-CE67-4FB5-A661-880913FA621B}" dt="2021-05-26T12:37:29.748" v="63" actId="478"/>
          <ac:picMkLst>
            <pc:docMk/>
            <pc:sldMk cId="2358612718" sldId="263"/>
            <ac:picMk id="9" creationId="{00000000-0000-0000-0000-000000000000}"/>
          </ac:picMkLst>
        </pc:picChg>
        <pc:picChg chg="del">
          <ac:chgData name="Carina Rejmus Cohen" userId="4b02be2e-4c24-4efe-a7f7-13a794c5be03" providerId="ADAL" clId="{264CAE93-CE67-4FB5-A661-880913FA621B}" dt="2021-05-26T12:48:13.128" v="195" actId="478"/>
          <ac:picMkLst>
            <pc:docMk/>
            <pc:sldMk cId="2358612718" sldId="263"/>
            <ac:picMk id="15" creationId="{38F78998-DDA4-4312-9071-9D62B2CA03A3}"/>
          </ac:picMkLst>
        </pc:picChg>
        <pc:picChg chg="del">
          <ac:chgData name="Carina Rejmus Cohen" userId="4b02be2e-4c24-4efe-a7f7-13a794c5be03" providerId="ADAL" clId="{264CAE93-CE67-4FB5-A661-880913FA621B}" dt="2021-05-26T12:40:50.318" v="110" actId="478"/>
          <ac:picMkLst>
            <pc:docMk/>
            <pc:sldMk cId="2358612718" sldId="263"/>
            <ac:picMk id="16" creationId="{00000000-0000-0000-0000-000000000000}"/>
          </ac:picMkLst>
        </pc:picChg>
        <pc:picChg chg="add mod modCrop">
          <ac:chgData name="Carina Rejmus Cohen" userId="4b02be2e-4c24-4efe-a7f7-13a794c5be03" providerId="ADAL" clId="{264CAE93-CE67-4FB5-A661-880913FA621B}" dt="2021-05-26T12:39:04.338" v="91" actId="14861"/>
          <ac:picMkLst>
            <pc:docMk/>
            <pc:sldMk cId="2358612718" sldId="263"/>
            <ac:picMk id="17" creationId="{65DBF111-12BA-4D30-BB81-BAED0CD6B879}"/>
          </ac:picMkLst>
        </pc:picChg>
        <pc:picChg chg="del">
          <ac:chgData name="Carina Rejmus Cohen" userId="4b02be2e-4c24-4efe-a7f7-13a794c5be03" providerId="ADAL" clId="{264CAE93-CE67-4FB5-A661-880913FA621B}" dt="2021-05-26T12:50:36.129" v="229" actId="478"/>
          <ac:picMkLst>
            <pc:docMk/>
            <pc:sldMk cId="2358612718" sldId="263"/>
            <ac:picMk id="18" creationId="{00000000-0000-0000-0000-000000000000}"/>
          </ac:picMkLst>
        </pc:picChg>
        <pc:picChg chg="del">
          <ac:chgData name="Carina Rejmus Cohen" userId="4b02be2e-4c24-4efe-a7f7-13a794c5be03" providerId="ADAL" clId="{264CAE93-CE67-4FB5-A661-880913FA621B}" dt="2021-05-26T12:52:24.459" v="259" actId="478"/>
          <ac:picMkLst>
            <pc:docMk/>
            <pc:sldMk cId="2358612718" sldId="263"/>
            <ac:picMk id="19" creationId="{00000000-0000-0000-0000-000000000000}"/>
          </ac:picMkLst>
        </pc:picChg>
        <pc:picChg chg="add mod modCrop">
          <ac:chgData name="Carina Rejmus Cohen" userId="4b02be2e-4c24-4efe-a7f7-13a794c5be03" providerId="ADAL" clId="{264CAE93-CE67-4FB5-A661-880913FA621B}" dt="2021-05-26T12:41:43.928" v="122" actId="732"/>
          <ac:picMkLst>
            <pc:docMk/>
            <pc:sldMk cId="2358612718" sldId="263"/>
            <ac:picMk id="25" creationId="{04EF251C-2CAB-4605-8158-437579C68ED0}"/>
          </ac:picMkLst>
        </pc:picChg>
        <pc:picChg chg="add mod modCrop">
          <ac:chgData name="Carina Rejmus Cohen" userId="4b02be2e-4c24-4efe-a7f7-13a794c5be03" providerId="ADAL" clId="{264CAE93-CE67-4FB5-A661-880913FA621B}" dt="2021-05-26T12:55:48.924" v="407" actId="1037"/>
          <ac:picMkLst>
            <pc:docMk/>
            <pc:sldMk cId="2358612718" sldId="263"/>
            <ac:picMk id="27" creationId="{D32593CA-162C-4644-9669-523DA13DF472}"/>
          </ac:picMkLst>
        </pc:picChg>
        <pc:picChg chg="add mod modCrop">
          <ac:chgData name="Carina Rejmus Cohen" userId="4b02be2e-4c24-4efe-a7f7-13a794c5be03" providerId="ADAL" clId="{264CAE93-CE67-4FB5-A661-880913FA621B}" dt="2021-05-26T12:46:45.583" v="189" actId="1037"/>
          <ac:picMkLst>
            <pc:docMk/>
            <pc:sldMk cId="2358612718" sldId="263"/>
            <ac:picMk id="29" creationId="{BD8CEF4E-8225-4781-BE26-BB4A711806CE}"/>
          </ac:picMkLst>
        </pc:picChg>
        <pc:picChg chg="del">
          <ac:chgData name="Carina Rejmus Cohen" userId="4b02be2e-4c24-4efe-a7f7-13a794c5be03" providerId="ADAL" clId="{264CAE93-CE67-4FB5-A661-880913FA621B}" dt="2021-05-26T12:35:50.609" v="27" actId="478"/>
          <ac:picMkLst>
            <pc:docMk/>
            <pc:sldMk cId="2358612718" sldId="263"/>
            <ac:picMk id="30" creationId="{00000000-0000-0000-0000-000000000000}"/>
          </ac:picMkLst>
        </pc:picChg>
        <pc:picChg chg="add mod modCrop">
          <ac:chgData name="Carina Rejmus Cohen" userId="4b02be2e-4c24-4efe-a7f7-13a794c5be03" providerId="ADAL" clId="{264CAE93-CE67-4FB5-A661-880913FA621B}" dt="2021-05-26T12:49:23.368" v="213" actId="14861"/>
          <ac:picMkLst>
            <pc:docMk/>
            <pc:sldMk cId="2358612718" sldId="263"/>
            <ac:picMk id="32" creationId="{4D89B42E-7C94-47D7-A0CC-0107A558D0EB}"/>
          </ac:picMkLst>
        </pc:picChg>
        <pc:picChg chg="add mod modCrop">
          <ac:chgData name="Carina Rejmus Cohen" userId="4b02be2e-4c24-4efe-a7f7-13a794c5be03" providerId="ADAL" clId="{264CAE93-CE67-4FB5-A661-880913FA621B}" dt="2021-05-26T12:52:06.769" v="250" actId="14861"/>
          <ac:picMkLst>
            <pc:docMk/>
            <pc:sldMk cId="2358612718" sldId="263"/>
            <ac:picMk id="34" creationId="{5B1001E7-7AD6-4399-8E6D-5AAF026C84CE}"/>
          </ac:picMkLst>
        </pc:picChg>
        <pc:picChg chg="add mod modCrop">
          <ac:chgData name="Carina Rejmus Cohen" userId="4b02be2e-4c24-4efe-a7f7-13a794c5be03" providerId="ADAL" clId="{264CAE93-CE67-4FB5-A661-880913FA621B}" dt="2021-05-26T12:52:16.709" v="258" actId="14861"/>
          <ac:picMkLst>
            <pc:docMk/>
            <pc:sldMk cId="2358612718" sldId="263"/>
            <ac:picMk id="36" creationId="{CC0B5918-D060-48A9-91DD-027FB2989139}"/>
          </ac:picMkLst>
        </pc:picChg>
        <pc:picChg chg="add mod modCrop">
          <ac:chgData name="Carina Rejmus Cohen" userId="4b02be2e-4c24-4efe-a7f7-13a794c5be03" providerId="ADAL" clId="{264CAE93-CE67-4FB5-A661-880913FA621B}" dt="2021-05-26T12:53:58.989" v="353" actId="14861"/>
          <ac:picMkLst>
            <pc:docMk/>
            <pc:sldMk cId="2358612718" sldId="263"/>
            <ac:picMk id="39" creationId="{28D0D3EA-FEDA-48AD-B7DD-0288D9162864}"/>
          </ac:picMkLst>
        </pc:picChg>
        <pc:picChg chg="add mod modCrop">
          <ac:chgData name="Carina Rejmus Cohen" userId="4b02be2e-4c24-4efe-a7f7-13a794c5be03" providerId="ADAL" clId="{264CAE93-CE67-4FB5-A661-880913FA621B}" dt="2021-05-26T12:55:40.110" v="405" actId="14861"/>
          <ac:picMkLst>
            <pc:docMk/>
            <pc:sldMk cId="2358612718" sldId="263"/>
            <ac:picMk id="41" creationId="{B1E3723B-D6C6-437D-B112-739FFCA82F69}"/>
          </ac:picMkLst>
        </pc:picChg>
      </pc:sldChg>
      <pc:sldChg chg="modSp mod modNotesTx">
        <pc:chgData name="Carina Rejmus Cohen" userId="4b02be2e-4c24-4efe-a7f7-13a794c5be03" providerId="ADAL" clId="{264CAE93-CE67-4FB5-A661-880913FA621B}" dt="2021-05-26T13:12:02.096" v="539" actId="20577"/>
        <pc:sldMkLst>
          <pc:docMk/>
          <pc:sldMk cId="3301123733" sldId="269"/>
        </pc:sldMkLst>
        <pc:spChg chg="mod">
          <ac:chgData name="Carina Rejmus Cohen" userId="4b02be2e-4c24-4efe-a7f7-13a794c5be03" providerId="ADAL" clId="{264CAE93-CE67-4FB5-A661-880913FA621B}" dt="2021-05-26T13:01:13.780" v="493" actId="255"/>
          <ac:spMkLst>
            <pc:docMk/>
            <pc:sldMk cId="3301123733" sldId="269"/>
            <ac:spMk id="7" creationId="{00000000-0000-0000-0000-000000000000}"/>
          </ac:spMkLst>
        </pc:spChg>
        <pc:spChg chg="mod">
          <ac:chgData name="Carina Rejmus Cohen" userId="4b02be2e-4c24-4efe-a7f7-13a794c5be03" providerId="ADAL" clId="{264CAE93-CE67-4FB5-A661-880913FA621B}" dt="2021-05-26T13:01:36.794" v="496" actId="1076"/>
          <ac:spMkLst>
            <pc:docMk/>
            <pc:sldMk cId="3301123733" sldId="269"/>
            <ac:spMk id="9" creationId="{00000000-0000-0000-0000-000000000000}"/>
          </ac:spMkLst>
        </pc:spChg>
        <pc:picChg chg="mod">
          <ac:chgData name="Carina Rejmus Cohen" userId="4b02be2e-4c24-4efe-a7f7-13a794c5be03" providerId="ADAL" clId="{264CAE93-CE67-4FB5-A661-880913FA621B}" dt="2021-05-26T13:01:30.200" v="495" actId="14100"/>
          <ac:picMkLst>
            <pc:docMk/>
            <pc:sldMk cId="3301123733" sldId="269"/>
            <ac:picMk id="3" creationId="{00000000-0000-0000-0000-000000000000}"/>
          </ac:picMkLst>
        </pc:picChg>
        <pc:picChg chg="mod">
          <ac:chgData name="Carina Rejmus Cohen" userId="4b02be2e-4c24-4efe-a7f7-13a794c5be03" providerId="ADAL" clId="{264CAE93-CE67-4FB5-A661-880913FA621B}" dt="2021-05-26T13:01:21.750" v="494" actId="1076"/>
          <ac:picMkLst>
            <pc:docMk/>
            <pc:sldMk cId="3301123733" sldId="269"/>
            <ac:picMk id="4" creationId="{6037398A-74DC-41B5-9098-DF364DE20753}"/>
          </ac:picMkLst>
        </pc:picChg>
      </pc:sldChg>
    </pc:docChg>
  </pc:docChgLst>
  <pc:docChgLst>
    <pc:chgData name="Carina Rejmus Cohen" userId="4b02be2e-4c24-4efe-a7f7-13a794c5be03" providerId="ADAL" clId="{CD80DA71-D6A9-47B3-9B87-14441651E5BF}"/>
    <pc:docChg chg="modSld">
      <pc:chgData name="Carina Rejmus Cohen" userId="4b02be2e-4c24-4efe-a7f7-13a794c5be03" providerId="ADAL" clId="{CD80DA71-D6A9-47B3-9B87-14441651E5BF}" dt="2022-08-29T11:52:28.900" v="42" actId="14100"/>
      <pc:docMkLst>
        <pc:docMk/>
      </pc:docMkLst>
      <pc:sldChg chg="modSp mod">
        <pc:chgData name="Carina Rejmus Cohen" userId="4b02be2e-4c24-4efe-a7f7-13a794c5be03" providerId="ADAL" clId="{CD80DA71-D6A9-47B3-9B87-14441651E5BF}" dt="2022-08-29T11:52:28.900" v="42" actId="14100"/>
        <pc:sldMkLst>
          <pc:docMk/>
          <pc:sldMk cId="2356725202" sldId="260"/>
        </pc:sldMkLst>
        <pc:spChg chg="mod">
          <ac:chgData name="Carina Rejmus Cohen" userId="4b02be2e-4c24-4efe-a7f7-13a794c5be03" providerId="ADAL" clId="{CD80DA71-D6A9-47B3-9B87-14441651E5BF}" dt="2022-08-29T11:52:28.900" v="42" actId="14100"/>
          <ac:spMkLst>
            <pc:docMk/>
            <pc:sldMk cId="2356725202" sldId="260"/>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832865B-28DB-4617-B1C3-1B5058835E90}" type="datetimeFigureOut">
              <a:rPr lang="sv-SE" smtClean="0"/>
              <a:t>2022-11-11</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97E22F6-06C3-4318-85C1-CDCC7110461C}" type="slidenum">
              <a:rPr lang="sv-SE" smtClean="0"/>
              <a:t>‹#›</a:t>
            </a:fld>
            <a:endParaRPr lang="sv-SE"/>
          </a:p>
        </p:txBody>
      </p:sp>
    </p:spTree>
    <p:extLst>
      <p:ext uri="{BB962C8B-B14F-4D97-AF65-F5344CB8AC3E}">
        <p14:creationId xmlns:p14="http://schemas.microsoft.com/office/powerpoint/2010/main" val="1803315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buFontTx/>
              <a:buNone/>
            </a:pPr>
            <a:r>
              <a:rPr lang="sv-SE" altLang="sv-SE" sz="1200" dirty="0">
                <a:latin typeface="Arial" panose="020B0604020202020204" pitchFamily="34" charset="0"/>
                <a:cs typeface="Arial" panose="020B0604020202020204" pitchFamily="34" charset="0"/>
              </a:rPr>
              <a:t>Demensförbundets logotype är en sol och ett moln. Den kom till när tre damer bestämde sig för att starta ett förbund för demenssjuka och deras anhöriga. </a:t>
            </a:r>
          </a:p>
          <a:p>
            <a:pPr eaLnBrk="1" hangingPunct="1">
              <a:spcBef>
                <a:spcPct val="0"/>
              </a:spcBef>
              <a:buFontTx/>
              <a:buNone/>
            </a:pPr>
            <a:endParaRPr lang="sv-SE" altLang="sv-SE" sz="1200" dirty="0">
              <a:latin typeface="Arial" panose="020B0604020202020204" pitchFamily="34" charset="0"/>
              <a:cs typeface="Arial" panose="020B0604020202020204" pitchFamily="34" charset="0"/>
            </a:endParaRPr>
          </a:p>
          <a:p>
            <a:pPr eaLnBrk="1" hangingPunct="1">
              <a:spcBef>
                <a:spcPct val="0"/>
              </a:spcBef>
              <a:buFontTx/>
              <a:buNone/>
            </a:pPr>
            <a:r>
              <a:rPr lang="sv-SE" altLang="sv-SE" sz="1200" dirty="0">
                <a:latin typeface="Arial" panose="020B0604020202020204" pitchFamily="34" charset="0"/>
                <a:cs typeface="Arial" panose="020B0604020202020204" pitchFamily="34" charset="0"/>
              </a:rPr>
              <a:t>De arbetade inom psykiatrin på mentalsjukhus och upptäckte att det fanns personer som for väldigt illa, de demenssjuka. De hittade dikten ”Som när solen går i moln” och</a:t>
            </a:r>
            <a:r>
              <a:rPr lang="sv-SE" altLang="sv-SE" sz="1200" baseline="0" dirty="0">
                <a:latin typeface="Arial" panose="020B0604020202020204" pitchFamily="34" charset="0"/>
                <a:cs typeface="Arial" panose="020B0604020202020204" pitchFamily="34" charset="0"/>
              </a:rPr>
              <a:t> </a:t>
            </a:r>
            <a:r>
              <a:rPr lang="sv-SE" altLang="sv-SE" sz="1200" dirty="0">
                <a:latin typeface="Arial" panose="020B0604020202020204" pitchFamily="34" charset="0"/>
                <a:cs typeface="Arial" panose="020B0604020202020204" pitchFamily="34" charset="0"/>
              </a:rPr>
              <a:t>tyckte den var så talande för sjukdomen. Därav valet av logotypen, solen och molnet.</a:t>
            </a:r>
          </a:p>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1</a:t>
            </a:fld>
            <a:endParaRPr lang="sv-SE"/>
          </a:p>
        </p:txBody>
      </p:sp>
    </p:spTree>
    <p:extLst>
      <p:ext uri="{BB962C8B-B14F-4D97-AF65-F5344CB8AC3E}">
        <p14:creationId xmlns:p14="http://schemas.microsoft.com/office/powerpoint/2010/main" val="1376629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buFontTx/>
              <a:buNone/>
            </a:pPr>
            <a:r>
              <a:rPr lang="sv-SE" altLang="sv-SE" sz="1200" dirty="0">
                <a:latin typeface="Arial" panose="020B0604020202020204" pitchFamily="34" charset="0"/>
                <a:cs typeface="Arial" panose="020B0604020202020204" pitchFamily="34" charset="0"/>
              </a:rPr>
              <a:t>Som</a:t>
            </a:r>
            <a:r>
              <a:rPr lang="sv-SE" altLang="sv-SE" sz="1200" baseline="0" dirty="0">
                <a:latin typeface="Arial" panose="020B0604020202020204" pitchFamily="34" charset="0"/>
                <a:cs typeface="Arial" panose="020B0604020202020204" pitchFamily="34" charset="0"/>
              </a:rPr>
              <a:t> medlem får du tillgång till D</a:t>
            </a:r>
            <a:r>
              <a:rPr lang="sv-SE" altLang="sv-SE" sz="1200" dirty="0">
                <a:latin typeface="Arial" panose="020B0604020202020204" pitchFamily="34" charset="0"/>
                <a:cs typeface="Arial" panose="020B0604020202020204" pitchFamily="34" charset="0"/>
              </a:rPr>
              <a:t>emensförbundets telefonrådgivning.</a:t>
            </a:r>
          </a:p>
          <a:p>
            <a:pPr eaLnBrk="1" hangingPunct="1">
              <a:spcBef>
                <a:spcPct val="0"/>
              </a:spcBef>
              <a:buFontTx/>
              <a:buNone/>
            </a:pPr>
            <a:endParaRPr lang="sv-SE" altLang="sv-SE" sz="1200" baseline="0" dirty="0">
              <a:latin typeface="Arial" panose="020B0604020202020204" pitchFamily="34" charset="0"/>
              <a:cs typeface="Arial" panose="020B0604020202020204" pitchFamily="34" charset="0"/>
            </a:endParaRPr>
          </a:p>
          <a:p>
            <a:pPr eaLnBrk="1" hangingPunct="1">
              <a:spcBef>
                <a:spcPct val="0"/>
              </a:spcBef>
              <a:buFontTx/>
              <a:buNone/>
            </a:pPr>
            <a:r>
              <a:rPr lang="sv-SE" altLang="sv-SE" sz="1200" dirty="0">
                <a:latin typeface="Arial" panose="020B0604020202020204" pitchFamily="34" charset="0"/>
                <a:cs typeface="Arial" panose="020B0604020202020204" pitchFamily="34" charset="0"/>
              </a:rPr>
              <a:t>Fem personer med mycket lång erfarenhet</a:t>
            </a:r>
            <a:r>
              <a:rPr lang="sv-SE" altLang="sv-SE" sz="1200" baseline="0" dirty="0">
                <a:latin typeface="Arial" panose="020B0604020202020204" pitchFamily="34" charset="0"/>
                <a:cs typeface="Arial" panose="020B0604020202020204" pitchFamily="34" charset="0"/>
              </a:rPr>
              <a:t> inom demenssjukvården </a:t>
            </a:r>
            <a:r>
              <a:rPr lang="sv-SE" altLang="sv-SE" sz="1200" dirty="0">
                <a:latin typeface="Arial" panose="020B0604020202020204" pitchFamily="34" charset="0"/>
                <a:cs typeface="Arial" panose="020B0604020202020204" pitchFamily="34" charset="0"/>
              </a:rPr>
              <a:t>alternerar som rådgivare. Samtalen som till största delen kommer från anhöriga</a:t>
            </a:r>
            <a:r>
              <a:rPr lang="sv-SE" altLang="sv-SE" sz="1200" baseline="0" dirty="0">
                <a:latin typeface="Arial" panose="020B0604020202020204" pitchFamily="34" charset="0"/>
                <a:cs typeface="Arial" panose="020B0604020202020204" pitchFamily="34" charset="0"/>
              </a:rPr>
              <a:t> </a:t>
            </a:r>
            <a:r>
              <a:rPr lang="sv-SE" altLang="sv-SE" sz="1200" dirty="0">
                <a:latin typeface="Arial" panose="020B0604020202020204" pitchFamily="34" charset="0"/>
                <a:cs typeface="Arial" panose="020B0604020202020204" pitchFamily="34" charset="0"/>
              </a:rPr>
              <a:t>blir fler och fler och frågorna är svåra. </a:t>
            </a:r>
          </a:p>
        </p:txBody>
      </p:sp>
      <p:sp>
        <p:nvSpPr>
          <p:cNvPr id="4" name="Platshållare för bildnummer 3"/>
          <p:cNvSpPr>
            <a:spLocks noGrp="1"/>
          </p:cNvSpPr>
          <p:nvPr>
            <p:ph type="sldNum" sz="quarter" idx="10"/>
          </p:nvPr>
        </p:nvSpPr>
        <p:spPr/>
        <p:txBody>
          <a:bodyPr/>
          <a:lstStyle/>
          <a:p>
            <a:fld id="{197E22F6-06C3-4318-85C1-CDCC7110461C}" type="slidenum">
              <a:rPr lang="sv-SE" smtClean="0"/>
              <a:t>10</a:t>
            </a:fld>
            <a:endParaRPr lang="sv-SE"/>
          </a:p>
        </p:txBody>
      </p:sp>
    </p:spTree>
    <p:extLst>
      <p:ext uri="{BB962C8B-B14F-4D97-AF65-F5344CB8AC3E}">
        <p14:creationId xmlns:p14="http://schemas.microsoft.com/office/powerpoint/2010/main" val="1193367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1">
                    <a:lumMod val="50000"/>
                  </a:schemeClr>
                </a:solidFill>
                <a:latin typeface="Raleway Medium" panose="020B0603030101060003" pitchFamily="34" charset="0"/>
              </a:rPr>
              <a:t>Nätverket unga anhöriga – maka, make, sambo under 65 år som är anhörig till person med demenssjukdom.</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Arial" panose="020B0604020202020204" pitchFamily="34" charset="0"/>
                <a:cs typeface="Arial" panose="020B0604020202020204" pitchFamily="34" charset="0"/>
              </a:rPr>
              <a:t>Syftet med nätverket är att unga anhöriga/närstående till demenssjuka skall stödja och hjälpa varandra och delge varandra erfarenheter.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Arial" panose="020B0604020202020204" pitchFamily="34" charset="0"/>
                <a:cs typeface="Arial" panose="020B0604020202020204" pitchFamily="34" charset="0"/>
              </a:rPr>
              <a:t>Nätverket</a:t>
            </a:r>
            <a:r>
              <a:rPr lang="sv-SE" baseline="0" dirty="0">
                <a:latin typeface="Arial" panose="020B0604020202020204" pitchFamily="34" charset="0"/>
                <a:cs typeface="Arial" panose="020B0604020202020204" pitchFamily="34" charset="0"/>
              </a:rPr>
              <a:t> träffas några gånger per år vid regionala möten. </a:t>
            </a:r>
            <a:r>
              <a:rPr lang="sv-SE" dirty="0">
                <a:latin typeface="Arial" panose="020B0604020202020204" pitchFamily="34" charset="0"/>
                <a:cs typeface="Arial" panose="020B0604020202020204" pitchFamily="34" charset="0"/>
              </a:rPr>
              <a:t>Medlemmarna i nätverket unga anhöriga (</a:t>
            </a:r>
            <a:r>
              <a:rPr lang="sv-SE" dirty="0" err="1">
                <a:latin typeface="Arial" panose="020B0604020202020204" pitchFamily="34" charset="0"/>
                <a:cs typeface="Arial" panose="020B0604020202020204" pitchFamily="34" charset="0"/>
              </a:rPr>
              <a:t>yngrenätverket</a:t>
            </a:r>
            <a:r>
              <a:rPr lang="sv-SE" dirty="0">
                <a:latin typeface="Arial" panose="020B0604020202020204" pitchFamily="34" charset="0"/>
                <a:cs typeface="Arial" panose="020B0604020202020204" pitchFamily="34" charset="0"/>
              </a:rPr>
              <a:t>) kommer från hela landet.</a:t>
            </a:r>
            <a:r>
              <a:rPr lang="sv-SE" baseline="0" dirty="0">
                <a:latin typeface="Arial" panose="020B0604020202020204" pitchFamily="34" charset="0"/>
                <a:cs typeface="Arial" panose="020B0604020202020204" pitchFamily="34" charset="0"/>
              </a:rPr>
              <a:t> </a:t>
            </a:r>
          </a:p>
          <a:p>
            <a:endParaRPr lang="sv-SE" altLang="sv-SE" sz="1200" dirty="0">
              <a:latin typeface="Arial" panose="020B0604020202020204" pitchFamily="34" charset="0"/>
              <a:cs typeface="Arial" panose="020B0604020202020204" pitchFamily="34" charset="0"/>
            </a:endParaRPr>
          </a:p>
          <a:p>
            <a:pPr eaLnBrk="1" hangingPunct="1">
              <a:spcBef>
                <a:spcPct val="0"/>
              </a:spcBef>
              <a:buFontTx/>
              <a:buNone/>
            </a:pPr>
            <a:r>
              <a:rPr lang="sv-SE" altLang="sv-SE" sz="1200" dirty="0">
                <a:latin typeface="Arial" panose="020B0604020202020204" pitchFamily="34" charset="0"/>
                <a:cs typeface="Arial" panose="020B0604020202020204" pitchFamily="34" charset="0"/>
              </a:rPr>
              <a:t>Besök hemsidan: demensnatverket.se</a:t>
            </a:r>
          </a:p>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11</a:t>
            </a:fld>
            <a:endParaRPr lang="sv-SE"/>
          </a:p>
        </p:txBody>
      </p:sp>
    </p:spTree>
    <p:extLst>
      <p:ext uri="{BB962C8B-B14F-4D97-AF65-F5344CB8AC3E}">
        <p14:creationId xmlns:p14="http://schemas.microsoft.com/office/powerpoint/2010/main" val="3851244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Arial" panose="020B0604020202020204" pitchFamily="34" charset="0"/>
                <a:cs typeface="Arial" panose="020B0604020202020204" pitchFamily="34" charset="0"/>
              </a:rPr>
              <a:t>Demensförbundet står bakom initiativet Demensvän med inspiration</a:t>
            </a:r>
            <a:r>
              <a:rPr lang="sv-SE" baseline="0" dirty="0">
                <a:latin typeface="Arial" panose="020B0604020202020204" pitchFamily="34" charset="0"/>
                <a:cs typeface="Arial" panose="020B0604020202020204" pitchFamily="34" charset="0"/>
              </a:rPr>
              <a:t> från Alzheimer Danmark. Att bli demensvän är kostnadsfritt och handlar främst om att man lär sig om demens för att kunna ge en hjälpande hand till en person med demenssjukdom. Läs mer på www.demensvän.se</a:t>
            </a:r>
            <a:endParaRPr lang="sv-SE" altLang="sv-SE" sz="1200" dirty="0">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12</a:t>
            </a:fld>
            <a:endParaRPr lang="sv-SE"/>
          </a:p>
        </p:txBody>
      </p:sp>
    </p:spTree>
    <p:extLst>
      <p:ext uri="{BB962C8B-B14F-4D97-AF65-F5344CB8AC3E}">
        <p14:creationId xmlns:p14="http://schemas.microsoft.com/office/powerpoint/2010/main" val="1120024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b="0" dirty="0">
                <a:latin typeface="Arial" panose="020B0604020202020204" pitchFamily="34" charset="0"/>
                <a:cs typeface="Arial" panose="020B0604020202020204" pitchFamily="34" charset="0"/>
              </a:rPr>
              <a:t>Svenska Demensdagarna. </a:t>
            </a:r>
            <a:r>
              <a:rPr lang="sv-SE" b="0" i="0" dirty="0">
                <a:solidFill>
                  <a:srgbClr val="FFFFFF"/>
                </a:solidFill>
                <a:effectLst/>
                <a:latin typeface="Arial" panose="020B0604020202020204" pitchFamily="34" charset="0"/>
                <a:cs typeface="Arial" panose="020B0604020202020204" pitchFamily="34" charset="0"/>
              </a:rPr>
              <a:t>Konferensen erbjuder varje år en möjlighet att mötas för fortbildning och inspiration inom området kognitiv svikt och demens. Anordnas av föreningen Svenska nätverket för demenskunskap en gång per år på olika orter i landet.</a:t>
            </a:r>
          </a:p>
          <a:p>
            <a:pPr marL="171450" indent="-171450">
              <a:buFont typeface="Arial" panose="020B0604020202020204" pitchFamily="34" charset="0"/>
              <a:buChar char="•"/>
            </a:pPr>
            <a:r>
              <a:rPr lang="sv-SE" b="0" i="0" dirty="0" err="1">
                <a:solidFill>
                  <a:srgbClr val="343434"/>
                </a:solidFill>
                <a:effectLst/>
                <a:latin typeface="Arial" panose="020B0604020202020204" pitchFamily="34" charset="0"/>
                <a:cs typeface="Arial" panose="020B0604020202020204" pitchFamily="34" charset="0"/>
              </a:rPr>
              <a:t>Äldreomsorgsdagarna</a:t>
            </a:r>
            <a:r>
              <a:rPr lang="sv-SE" b="0" i="0" dirty="0">
                <a:solidFill>
                  <a:srgbClr val="343434"/>
                </a:solidFill>
                <a:effectLst/>
                <a:latin typeface="Arial" panose="020B0604020202020204" pitchFamily="34" charset="0"/>
                <a:cs typeface="Arial" panose="020B0604020202020204" pitchFamily="34" charset="0"/>
              </a:rPr>
              <a:t> har kommit att bli en unik mötesplats för de som arbetar inom äldreomsorgen med fokus på att skapa bästa möjliga omsorg för den äldre personen. Anordnas av Gothia kompetens en gång per år.</a:t>
            </a:r>
          </a:p>
          <a:p>
            <a:pPr marL="171450" indent="-171450">
              <a:buFont typeface="Arial" panose="020B0604020202020204" pitchFamily="34" charset="0"/>
              <a:buChar char="•"/>
            </a:pPr>
            <a:r>
              <a:rPr lang="sv-SE" b="0" i="0" dirty="0">
                <a:solidFill>
                  <a:srgbClr val="343434"/>
                </a:solidFill>
                <a:effectLst/>
                <a:latin typeface="Arial" panose="020B0604020202020204" pitchFamily="34" charset="0"/>
                <a:cs typeface="Arial" panose="020B0604020202020204" pitchFamily="34" charset="0"/>
              </a:rPr>
              <a:t>Demensförbundet är medlem i Alzheimer </a:t>
            </a:r>
            <a:r>
              <a:rPr lang="sv-SE" b="0" i="0" dirty="0" err="1">
                <a:solidFill>
                  <a:srgbClr val="343434"/>
                </a:solidFill>
                <a:effectLst/>
                <a:latin typeface="Arial" panose="020B0604020202020204" pitchFamily="34" charset="0"/>
                <a:cs typeface="Arial" panose="020B0604020202020204" pitchFamily="34" charset="0"/>
              </a:rPr>
              <a:t>Europe</a:t>
            </a:r>
            <a:r>
              <a:rPr lang="sv-SE" b="0" i="0" dirty="0">
                <a:solidFill>
                  <a:srgbClr val="343434"/>
                </a:solidFill>
                <a:effectLst/>
                <a:latin typeface="Arial" panose="020B0604020202020204" pitchFamily="34" charset="0"/>
                <a:cs typeface="Arial" panose="020B0604020202020204" pitchFamily="34" charset="0"/>
              </a:rPr>
              <a:t> och medverkar vid deras sammankomster.</a:t>
            </a:r>
          </a:p>
          <a:p>
            <a:pPr marL="171450" indent="-171450">
              <a:buFont typeface="Arial" panose="020B0604020202020204" pitchFamily="34" charset="0"/>
              <a:buChar char="•"/>
            </a:pPr>
            <a:r>
              <a:rPr lang="sv-SE" b="0" i="0" dirty="0">
                <a:solidFill>
                  <a:srgbClr val="343434"/>
                </a:solidFill>
                <a:effectLst/>
                <a:latin typeface="Arial" panose="020B0604020202020204" pitchFamily="34" charset="0"/>
                <a:cs typeface="Arial" panose="020B0604020202020204" pitchFamily="34" charset="0"/>
              </a:rPr>
              <a:t>Socionomdagarna. Arrangeras av Akademikerförbundet SSR en gång per år. </a:t>
            </a:r>
            <a:r>
              <a:rPr lang="sv-SE" b="0" i="0" dirty="0">
                <a:solidFill>
                  <a:srgbClr val="333333"/>
                </a:solidFill>
                <a:effectLst/>
                <a:latin typeface="Montserrat"/>
              </a:rPr>
              <a:t>För förbundet är det ett sätt att föra samman praktiker, forskare och andra experter i diskussioner om aktuella ämnen. </a:t>
            </a:r>
            <a:endParaRPr lang="sv-SE" b="0"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fld id="{197E22F6-06C3-4318-85C1-CDCC7110461C}" type="slidenum">
              <a:rPr lang="sv-SE" smtClean="0"/>
              <a:t>13</a:t>
            </a:fld>
            <a:endParaRPr lang="sv-SE"/>
          </a:p>
        </p:txBody>
      </p:sp>
    </p:spTree>
    <p:extLst>
      <p:ext uri="{BB962C8B-B14F-4D97-AF65-F5344CB8AC3E}">
        <p14:creationId xmlns:p14="http://schemas.microsoft.com/office/powerpoint/2010/main" val="744683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solidFill>
                  <a:srgbClr val="191919"/>
                </a:solidFill>
                <a:effectLst/>
                <a:latin typeface="Gilroy"/>
              </a:rPr>
              <a:t>Ny äldreomsorgslag - </a:t>
            </a:r>
            <a:r>
              <a:rPr lang="sv-SE" b="0" i="0" dirty="0">
                <a:solidFill>
                  <a:srgbClr val="000000"/>
                </a:solidFill>
                <a:effectLst/>
                <a:latin typeface="Arial" panose="020B0604020202020204" pitchFamily="34" charset="0"/>
              </a:rPr>
              <a:t>ska komplettera socialtjänstlagen med särskilda bestämmelser om vård och omsorg om äldre, och även innehålla bestämmelser om en nationell omsorgsplan.</a:t>
            </a:r>
            <a:endParaRPr lang="sv-SE" b="0" i="0" dirty="0">
              <a:solidFill>
                <a:srgbClr val="191919"/>
              </a:solidFill>
              <a:effectLst/>
              <a:latin typeface="Gilroy"/>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Socialdepartementets Patientråd - </a:t>
            </a:r>
            <a:r>
              <a:rPr lang="sv-SE" b="0" i="0" dirty="0">
                <a:solidFill>
                  <a:srgbClr val="000000"/>
                </a:solidFill>
                <a:effectLst/>
                <a:latin typeface="open_sanslight"/>
              </a:rPr>
              <a:t>ska utgöra en mötesplats och ett diskussionsforum för angelägna hälso- och sjukvårdsfrågor mellan regeringen och civilsamhället.</a:t>
            </a:r>
            <a:endParaRPr lang="sv-SE"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Referensgruppen beträffande Göteborgs universitets tvärvetenskapliga forskningsprojekt </a:t>
            </a:r>
            <a:r>
              <a:rPr lang="sv-SE" sz="1200" kern="1200" dirty="0" err="1">
                <a:solidFill>
                  <a:schemeClr val="tx1"/>
                </a:solidFill>
                <a:effectLst/>
                <a:latin typeface="+mn-lt"/>
                <a:ea typeface="+mn-ea"/>
                <a:cs typeface="+mn-cs"/>
              </a:rPr>
              <a:t>AgeCap</a:t>
            </a:r>
            <a:r>
              <a:rPr lang="sv-SE" sz="1200" kern="1200" dirty="0">
                <a:solidFill>
                  <a:schemeClr val="tx1"/>
                </a:solidFill>
                <a:effectLst/>
                <a:latin typeface="+mn-lt"/>
                <a:ea typeface="+mn-ea"/>
                <a:cs typeface="+mn-cs"/>
              </a:rPr>
              <a:t> - Centrum för åldrande och hälsa. </a:t>
            </a:r>
            <a:r>
              <a:rPr lang="sv-SE" sz="1200" b="0" i="0" kern="1200" dirty="0" err="1">
                <a:solidFill>
                  <a:srgbClr val="000000"/>
                </a:solidFill>
                <a:effectLst/>
                <a:latin typeface="acumin-pro"/>
                <a:ea typeface="+mn-ea"/>
                <a:cs typeface="+mn-cs"/>
              </a:rPr>
              <a:t>AgeCap</a:t>
            </a:r>
            <a:r>
              <a:rPr lang="sv-SE" sz="1200" b="0" i="0" kern="1200" dirty="0">
                <a:solidFill>
                  <a:srgbClr val="000000"/>
                </a:solidFill>
                <a:effectLst/>
                <a:latin typeface="acumin-pro"/>
                <a:ea typeface="+mn-ea"/>
                <a:cs typeface="+mn-cs"/>
              </a:rPr>
              <a:t> be</a:t>
            </a:r>
            <a:r>
              <a:rPr lang="sv-SE" b="0" i="0" dirty="0">
                <a:solidFill>
                  <a:srgbClr val="000000"/>
                </a:solidFill>
                <a:effectLst/>
                <a:latin typeface="acumin-pro"/>
              </a:rPr>
              <a:t>driver multidisciplinär forskning för ett gott och värdefullt åldrande. Visionen är ett samhälle där </a:t>
            </a:r>
            <a:r>
              <a:rPr lang="sv-SE" b="0" i="0" dirty="0" err="1">
                <a:solidFill>
                  <a:srgbClr val="000000"/>
                </a:solidFill>
                <a:effectLst/>
                <a:latin typeface="acumin-pro"/>
              </a:rPr>
              <a:t>årsrika</a:t>
            </a:r>
            <a:r>
              <a:rPr lang="sv-SE" b="0" i="0" dirty="0">
                <a:solidFill>
                  <a:srgbClr val="000000"/>
                </a:solidFill>
                <a:effectLst/>
                <a:latin typeface="acumin-pro"/>
              </a:rPr>
              <a:t> personer respekteras och värderas för sin potential.</a:t>
            </a:r>
            <a:endParaRPr lang="sv-SE"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mn-lt"/>
                <a:ea typeface="+mn-ea"/>
                <a:cs typeface="+mn-cs"/>
              </a:rPr>
              <a:t>Läkemedelsverkets patient- och konsumentråd där syftet bl.a. är att </a:t>
            </a:r>
            <a:r>
              <a:rPr lang="sv-SE" sz="1200" b="0" i="0" kern="1200" dirty="0">
                <a:solidFill>
                  <a:srgbClr val="191919"/>
                </a:solidFill>
                <a:effectLst/>
                <a:latin typeface="Gilroy"/>
                <a:ea typeface="+mn-ea"/>
                <a:cs typeface="+mn-cs"/>
              </a:rPr>
              <a:t>ö</a:t>
            </a:r>
            <a:r>
              <a:rPr lang="sv-SE" b="0" i="0" dirty="0">
                <a:solidFill>
                  <a:srgbClr val="191919"/>
                </a:solidFill>
                <a:effectLst/>
                <a:latin typeface="Gilroy"/>
              </a:rPr>
              <a:t>ka Läkemedelsverkets kunskap om patienters och konsumenters erfarenheter av och syn på sjukdom i relation till användning av läkemedel och medicintekniska produkter.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Forskningsprojektet PREDEM. Förbundet kommer att vara representerade i ett 5-årigt forskningsprojekt vid Karolinska Institutet. Syftet med projektet är uppskatta den individuella risken att insjukna i demens och beräkna den förväntade effekten av olika preventiva insatser på individnivå. </a:t>
            </a:r>
            <a:br>
              <a:rPr lang="sv-SE" b="0" i="0" dirty="0">
                <a:solidFill>
                  <a:srgbClr val="191919"/>
                </a:solidFill>
                <a:effectLst/>
                <a:latin typeface="Gilroy"/>
              </a:rPr>
            </a:b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197E22F6-06C3-4318-85C1-CDCC7110461C}" type="slidenum">
              <a:rPr lang="sv-SE" smtClean="0"/>
              <a:t>14</a:t>
            </a:fld>
            <a:endParaRPr lang="sv-SE"/>
          </a:p>
        </p:txBody>
      </p:sp>
    </p:spTree>
    <p:extLst>
      <p:ext uri="{BB962C8B-B14F-4D97-AF65-F5344CB8AC3E}">
        <p14:creationId xmlns:p14="http://schemas.microsoft.com/office/powerpoint/2010/main" val="4036239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dirty="0" err="1">
                <a:solidFill>
                  <a:srgbClr val="404040"/>
                </a:solidFill>
                <a:effectLst/>
                <a:latin typeface="Raleway" panose="020B0503030101060003" pitchFamily="34" charset="0"/>
              </a:rPr>
              <a:t>Lundagårdsprojektet</a:t>
            </a:r>
            <a:r>
              <a:rPr lang="sv-SE" b="0" i="0" dirty="0">
                <a:solidFill>
                  <a:srgbClr val="404040"/>
                </a:solidFill>
                <a:effectLst/>
                <a:latin typeface="Raleway" panose="020B0503030101060003" pitchFamily="34" charset="0"/>
              </a:rPr>
              <a:t>. 2007 började Demensförbundet, med stöd av Allmänna arvsfonden, att arbeta med ett 3-årigt projekt för att starta stöd- och självhjälpsgrupper för tidigt diagnostiserade demenssjuka.</a:t>
            </a:r>
          </a:p>
          <a:p>
            <a:pPr algn="l"/>
            <a:r>
              <a:rPr lang="sv-SE" b="0" i="0" dirty="0">
                <a:solidFill>
                  <a:srgbClr val="404040"/>
                </a:solidFill>
                <a:effectLst/>
                <a:latin typeface="Raleway" panose="020B0503030101060003" pitchFamily="34" charset="0"/>
              </a:rPr>
              <a:t>Projektet avslutades våren 2010 och fortsatte sedan i liten skala i Demensförbundets regi. Demensförbundet arbetar nu med att sprida konceptet i hela landet och har tillsammans med Studieförbundet Vuxenskolan utformat ett studiematerial ”Att slippa göra resan ensam”.</a:t>
            </a:r>
          </a:p>
          <a:p>
            <a:endParaRPr lang="sv-SE" sz="1200" b="0" dirty="0">
              <a:latin typeface="Arial" panose="020B0604020202020204" pitchFamily="34" charset="0"/>
              <a:cs typeface="Arial" panose="020B0604020202020204" pitchFamily="34" charset="0"/>
            </a:endParaRPr>
          </a:p>
          <a:p>
            <a:r>
              <a:rPr lang="sv-SE" sz="1200" b="0" dirty="0">
                <a:latin typeface="Arial" panose="020B0604020202020204" pitchFamily="34" charset="0"/>
                <a:cs typeface="Arial" panose="020B0604020202020204" pitchFamily="34" charset="0"/>
              </a:rPr>
              <a:t>Möten med minnen. Den 28 januari 2013 invigdes "Möten med minnen", ett landsomfattande museiprojekt riktat till personer med demensdiagnos och deras anhöriga. Möten med minnen är ett samarbete mellan Nationalmuseum, Demensförbundet, Alzheimerfonden och Svenskt Demenscentrum. Nu är Möten med minnen avslutat som projekt men 83 av de museer som deltagit kommer att fortsätta med visningarna i sina ordinarie aktiviteter.</a:t>
            </a:r>
          </a:p>
          <a:p>
            <a:pPr eaLnBrk="1" hangingPunct="1">
              <a:spcBef>
                <a:spcPct val="0"/>
              </a:spcBef>
              <a:buFontTx/>
              <a:buNone/>
            </a:pPr>
            <a:endParaRPr lang="sv-SE" altLang="sv-SE" sz="1200"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197E22F6-06C3-4318-85C1-CDCC7110461C}" type="slidenum">
              <a:rPr lang="sv-SE" smtClean="0"/>
              <a:t>15</a:t>
            </a:fld>
            <a:endParaRPr lang="sv-SE"/>
          </a:p>
        </p:txBody>
      </p:sp>
    </p:spTree>
    <p:extLst>
      <p:ext uri="{BB962C8B-B14F-4D97-AF65-F5344CB8AC3E}">
        <p14:creationId xmlns:p14="http://schemas.microsoft.com/office/powerpoint/2010/main" val="62878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buFontTx/>
              <a:buNone/>
            </a:pPr>
            <a:r>
              <a:rPr lang="sv-SE" altLang="sv-SE" sz="1200" u="sng" dirty="0">
                <a:latin typeface="Arial" panose="020B0604020202020204" pitchFamily="34" charset="0"/>
                <a:cs typeface="Arial" panose="020B0604020202020204" pitchFamily="34" charset="0"/>
              </a:rPr>
              <a:t>Demensförbundets familjekoncept – stötta hela familjen</a:t>
            </a:r>
          </a:p>
          <a:p>
            <a:pPr eaLnBrk="1" hangingPunct="1">
              <a:spcBef>
                <a:spcPct val="0"/>
              </a:spcBef>
              <a:buFontTx/>
              <a:buNone/>
            </a:pPr>
            <a:endParaRPr lang="sv-SE" altLang="sv-SE" sz="1200" b="1" u="sng" dirty="0">
              <a:latin typeface="Arial" panose="020B0604020202020204" pitchFamily="34" charset="0"/>
              <a:cs typeface="Arial" panose="020B0604020202020204" pitchFamily="34" charset="0"/>
            </a:endParaRPr>
          </a:p>
          <a:p>
            <a:pPr eaLnBrk="1" hangingPunct="1">
              <a:spcBef>
                <a:spcPct val="0"/>
              </a:spcBef>
              <a:buFontTx/>
              <a:buNone/>
            </a:pPr>
            <a:r>
              <a:rPr lang="sv-SE" altLang="sv-SE" sz="1200" b="1" dirty="0">
                <a:latin typeface="Arial" panose="020B0604020202020204" pitchFamily="34" charset="0"/>
                <a:cs typeface="Arial" panose="020B0604020202020204" pitchFamily="34" charset="0"/>
              </a:rPr>
              <a:t>Som anhörig </a:t>
            </a:r>
            <a:r>
              <a:rPr lang="sv-SE" altLang="sv-SE" sz="1200" dirty="0">
                <a:latin typeface="Arial" panose="020B0604020202020204" pitchFamily="34" charset="0"/>
                <a:cs typeface="Arial" panose="020B0604020202020204" pitchFamily="34" charset="0"/>
              </a:rPr>
              <a:t>har vi många frågor och i ”Fråga på” har vi ett möjligt svar och diskussionsfrågor. Här finns de vanligaste frågorna ställda till vår telefonrådgivning. Lämpligt att använda i anhörig/samtalsgrupper.</a:t>
            </a:r>
          </a:p>
          <a:p>
            <a:pPr eaLnBrk="1" hangingPunct="1">
              <a:spcBef>
                <a:spcPct val="0"/>
              </a:spcBef>
              <a:buFontTx/>
              <a:buNone/>
            </a:pPr>
            <a:endParaRPr lang="sv-SE" altLang="sv-SE" sz="1200" b="1" dirty="0">
              <a:latin typeface="Arial" panose="020B0604020202020204" pitchFamily="34" charset="0"/>
              <a:cs typeface="Arial" panose="020B0604020202020204" pitchFamily="34" charset="0"/>
            </a:endParaRPr>
          </a:p>
          <a:p>
            <a:pPr eaLnBrk="1" hangingPunct="1">
              <a:spcBef>
                <a:spcPct val="0"/>
              </a:spcBef>
              <a:buFontTx/>
              <a:buNone/>
            </a:pPr>
            <a:r>
              <a:rPr lang="sv-SE" altLang="sv-SE" sz="1200" b="1" dirty="0">
                <a:latin typeface="Arial" panose="020B0604020202020204" pitchFamily="34" charset="0"/>
                <a:cs typeface="Arial" panose="020B0604020202020204" pitchFamily="34" charset="0"/>
              </a:rPr>
              <a:t>Som demenssjuk </a:t>
            </a:r>
            <a:r>
              <a:rPr lang="sv-SE" altLang="sv-SE" sz="1200" dirty="0">
                <a:latin typeface="Arial" panose="020B0604020202020204" pitchFamily="34" charset="0"/>
                <a:cs typeface="Arial" panose="020B0604020202020204" pitchFamily="34" charset="0"/>
              </a:rPr>
              <a:t>I boken ”Att slippa göra resan ensam” kan man få tips, strategier, att finna nya vägar i det ”nya livet”. Deltagare i </a:t>
            </a:r>
            <a:r>
              <a:rPr lang="sv-SE" altLang="sv-SE" sz="1200" dirty="0" err="1">
                <a:latin typeface="Arial" panose="020B0604020202020204" pitchFamily="34" charset="0"/>
                <a:cs typeface="Arial" panose="020B0604020202020204" pitchFamily="34" charset="0"/>
              </a:rPr>
              <a:t>Lundagårdsgrupperna</a:t>
            </a:r>
            <a:r>
              <a:rPr lang="sv-SE" altLang="sv-SE" sz="1200" dirty="0">
                <a:latin typeface="Arial" panose="020B0604020202020204" pitchFamily="34" charset="0"/>
                <a:cs typeface="Arial" panose="020B0604020202020204" pitchFamily="34" charset="0"/>
              </a:rPr>
              <a:t> har varit med i framtagandet av ”Att slippa göra resan ensam”.</a:t>
            </a:r>
          </a:p>
          <a:p>
            <a:pPr eaLnBrk="1" hangingPunct="1">
              <a:spcBef>
                <a:spcPct val="0"/>
              </a:spcBef>
              <a:buFontTx/>
              <a:buNone/>
            </a:pPr>
            <a:endParaRPr lang="sv-SE" altLang="sv-SE" sz="1200" b="1" dirty="0">
              <a:latin typeface="Arial" panose="020B0604020202020204" pitchFamily="34" charset="0"/>
              <a:cs typeface="Arial" panose="020B0604020202020204" pitchFamily="34" charset="0"/>
            </a:endParaRPr>
          </a:p>
          <a:p>
            <a:pPr eaLnBrk="1" hangingPunct="1">
              <a:spcBef>
                <a:spcPct val="0"/>
              </a:spcBef>
              <a:buFontTx/>
              <a:buNone/>
            </a:pPr>
            <a:r>
              <a:rPr lang="sv-SE" altLang="sv-SE" sz="1200" b="1" dirty="0">
                <a:latin typeface="Arial" panose="020B0604020202020204" pitchFamily="34" charset="0"/>
                <a:cs typeface="Arial" panose="020B0604020202020204" pitchFamily="34" charset="0"/>
              </a:rPr>
              <a:t>Som barn och ungdom </a:t>
            </a:r>
            <a:r>
              <a:rPr lang="sv-SE" altLang="sv-SE" sz="1200" dirty="0">
                <a:latin typeface="Arial" panose="020B0604020202020204" pitchFamily="34" charset="0"/>
                <a:cs typeface="Arial" panose="020B0604020202020204" pitchFamily="34" charset="0"/>
              </a:rPr>
              <a:t>kan man behöva ”Du är inte ensam”. En enkel och lättfattlig bok för unga. Lämpligt att läsa tillsammans med en vuxen och samtala kring.</a:t>
            </a:r>
          </a:p>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17</a:t>
            </a:fld>
            <a:endParaRPr lang="sv-SE"/>
          </a:p>
        </p:txBody>
      </p:sp>
    </p:spTree>
    <p:extLst>
      <p:ext uri="{BB962C8B-B14F-4D97-AF65-F5344CB8AC3E}">
        <p14:creationId xmlns:p14="http://schemas.microsoft.com/office/powerpoint/2010/main" val="631502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sv-SE" altLang="sv-SE" dirty="0">
                <a:latin typeface="Arial" panose="020B0604020202020204" pitchFamily="34" charset="0"/>
                <a:ea typeface="ＭＳ Ｐゴシック" pitchFamily="34" charset="-128"/>
                <a:cs typeface="Arial" panose="020B0604020202020204" pitchFamily="34" charset="0"/>
              </a:rPr>
              <a:t>På förslag av </a:t>
            </a:r>
            <a:r>
              <a:rPr lang="sv-SE" altLang="sv-SE" dirty="0" err="1">
                <a:latin typeface="Arial" panose="020B0604020202020204" pitchFamily="34" charset="0"/>
                <a:ea typeface="ＭＳ Ｐゴシック" pitchFamily="34" charset="-128"/>
                <a:cs typeface="Arial" panose="020B0604020202020204" pitchFamily="34" charset="0"/>
              </a:rPr>
              <a:t>Lundagårdsgrupperna</a:t>
            </a:r>
            <a:r>
              <a:rPr lang="sv-SE" altLang="sv-SE" dirty="0">
                <a:latin typeface="Arial" panose="020B0604020202020204" pitchFamily="34" charset="0"/>
                <a:ea typeface="ＭＳ Ｐゴシック" pitchFamily="34" charset="-128"/>
                <a:cs typeface="Arial" panose="020B0604020202020204" pitchFamily="34" charset="0"/>
              </a:rPr>
              <a:t> utformades studiematerialet</a:t>
            </a:r>
            <a:r>
              <a:rPr lang="sv-SE" altLang="sv-SE" baseline="0" dirty="0">
                <a:latin typeface="Arial" panose="020B0604020202020204" pitchFamily="34" charset="0"/>
                <a:ea typeface="ＭＳ Ｐゴシック" pitchFamily="34" charset="-128"/>
                <a:cs typeface="Arial" panose="020B0604020202020204" pitchFamily="34" charset="0"/>
              </a:rPr>
              <a:t> </a:t>
            </a:r>
            <a:r>
              <a:rPr lang="sv-SE" altLang="sv-SE" dirty="0">
                <a:latin typeface="Arial" panose="020B0604020202020204" pitchFamily="34" charset="0"/>
                <a:ea typeface="ＭＳ Ｐゴシック" pitchFamily="34" charset="-128"/>
                <a:cs typeface="Arial" panose="020B0604020202020204" pitchFamily="34" charset="0"/>
              </a:rPr>
              <a:t>”Att slippa göra resan ensam” tillsammans med Demensförbundet och i samarbete med Studieförbundet Vuxenskolan.</a:t>
            </a:r>
            <a:r>
              <a:rPr lang="sv-SE" altLang="sv-SE" baseline="0" dirty="0">
                <a:latin typeface="Arial" panose="020B0604020202020204" pitchFamily="34" charset="0"/>
                <a:ea typeface="ＭＳ Ｐゴシック" pitchFamily="34" charset="-128"/>
                <a:cs typeface="Arial" panose="020B0604020202020204" pitchFamily="34" charset="0"/>
              </a:rPr>
              <a:t> </a:t>
            </a:r>
            <a:r>
              <a:rPr lang="sv-SE" altLang="sv-SE" dirty="0">
                <a:latin typeface="Arial" panose="020B0604020202020204" pitchFamily="34" charset="0"/>
                <a:ea typeface="ＭＳ Ｐゴシック" pitchFamily="34" charset="-128"/>
                <a:cs typeface="Arial" panose="020B0604020202020204" pitchFamily="34" charset="0"/>
              </a:rPr>
              <a:t>Innehållet bygger på samtalsämnen som hålls i grupperna på Demensförbundet.</a:t>
            </a:r>
          </a:p>
          <a:p>
            <a:pPr marL="0" marR="0" indent="0" algn="l" defTabSz="914400" rtl="0" eaLnBrk="1" fontAlgn="base" latinLnBrk="0" hangingPunct="1">
              <a:lnSpc>
                <a:spcPct val="100000"/>
              </a:lnSpc>
              <a:spcBef>
                <a:spcPct val="30000"/>
              </a:spcBef>
              <a:spcAft>
                <a:spcPct val="0"/>
              </a:spcAft>
              <a:buClrTx/>
              <a:buSzTx/>
              <a:buFontTx/>
              <a:buNone/>
              <a:tabLst/>
              <a:defRPr/>
            </a:pPr>
            <a:endParaRPr lang="sv-SE" altLang="sv-SE" sz="1200" dirty="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sv-SE" altLang="sv-SE" sz="1200" dirty="0">
                <a:latin typeface="Arial" panose="020B0604020202020204" pitchFamily="34" charset="0"/>
                <a:cs typeface="Arial" panose="020B0604020202020204" pitchFamily="34" charset="0"/>
              </a:rPr>
              <a:t>Ett material personer i ett tidigt stadie av sin demenssjukdom kan använda i cirkel tillsammans med andra som befinner sig i en liknande situation. Även anhöriga och personal har nytta av att läsa och förstå den sjukes problematik och nya möjligheter. Studieförbundet Vuxenskolan och demensföreningarna ute i landet kan starta en cirkel. Man kan anmäla sitt intresse att vara med i en grupp där alla har en demenssjukdom. Man kan kontakta Studieförbundet Vuxenskolan eller demensföreningen där man bor. </a:t>
            </a:r>
            <a:r>
              <a:rPr lang="sv-SE" altLang="sv-SE" dirty="0">
                <a:latin typeface="Arial" panose="020B0604020202020204" pitchFamily="34" charset="0"/>
                <a:ea typeface="ＭＳ Ｐゴシック" pitchFamily="34" charset="-128"/>
                <a:cs typeface="Arial" panose="020B0604020202020204" pitchFamily="34" charset="0"/>
              </a:rPr>
              <a:t> </a:t>
            </a:r>
          </a:p>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18</a:t>
            </a:fld>
            <a:endParaRPr lang="sv-SE"/>
          </a:p>
        </p:txBody>
      </p:sp>
    </p:spTree>
    <p:extLst>
      <p:ext uri="{BB962C8B-B14F-4D97-AF65-F5344CB8AC3E}">
        <p14:creationId xmlns:p14="http://schemas.microsoft.com/office/powerpoint/2010/main" val="4270478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buFontTx/>
              <a:buNone/>
            </a:pPr>
            <a:r>
              <a:rPr lang="sv-SE" altLang="sv-SE" sz="1200" dirty="0">
                <a:latin typeface="Arial" panose="020B0604020202020204" pitchFamily="34" charset="0"/>
                <a:cs typeface="Arial" panose="020B0604020202020204" pitchFamily="34" charset="0"/>
              </a:rPr>
              <a:t>Demensförbundets informations- och kunskapsmaterial vänder sig till demenssjuka, anhöriga/närstående, vårdpersonal, studerande och alla som kommer i kontakt med personer som har Alzheimer eller andra demenssjukdomar.</a:t>
            </a:r>
          </a:p>
          <a:p>
            <a:pPr eaLnBrk="1" hangingPunct="1">
              <a:spcBef>
                <a:spcPct val="0"/>
              </a:spcBef>
              <a:buFontTx/>
              <a:buNone/>
            </a:pPr>
            <a:endParaRPr lang="sv-SE" altLang="sv-SE" sz="1200" dirty="0">
              <a:latin typeface="Arial" panose="020B0604020202020204" pitchFamily="34" charset="0"/>
              <a:cs typeface="Arial" panose="020B0604020202020204" pitchFamily="34" charset="0"/>
            </a:endParaRPr>
          </a:p>
          <a:p>
            <a:pPr eaLnBrk="1" hangingPunct="1">
              <a:spcBef>
                <a:spcPct val="0"/>
              </a:spcBef>
              <a:buFontTx/>
              <a:buNone/>
            </a:pPr>
            <a:r>
              <a:rPr lang="sv-SE" altLang="sv-SE" sz="1200" dirty="0">
                <a:latin typeface="Arial" panose="020B0604020202020204" pitchFamily="34" charset="0"/>
                <a:cs typeface="Arial" panose="020B0604020202020204" pitchFamily="34" charset="0"/>
              </a:rPr>
              <a:t>Här är ett axplock</a:t>
            </a:r>
            <a:r>
              <a:rPr lang="sv-SE" altLang="sv-SE" sz="1200" baseline="0" dirty="0">
                <a:latin typeface="Arial" panose="020B0604020202020204" pitchFamily="34" charset="0"/>
                <a:cs typeface="Arial" panose="020B0604020202020204" pitchFamily="34" charset="0"/>
              </a:rPr>
              <a:t>. Mer finns på vår hemsida. </a:t>
            </a:r>
          </a:p>
        </p:txBody>
      </p:sp>
      <p:sp>
        <p:nvSpPr>
          <p:cNvPr id="4" name="Platshållare för bildnummer 3"/>
          <p:cNvSpPr>
            <a:spLocks noGrp="1"/>
          </p:cNvSpPr>
          <p:nvPr>
            <p:ph type="sldNum" sz="quarter" idx="10"/>
          </p:nvPr>
        </p:nvSpPr>
        <p:spPr/>
        <p:txBody>
          <a:bodyPr/>
          <a:lstStyle/>
          <a:p>
            <a:fld id="{197E22F6-06C3-4318-85C1-CDCC7110461C}" type="slidenum">
              <a:rPr lang="sv-SE" smtClean="0"/>
              <a:t>19</a:t>
            </a:fld>
            <a:endParaRPr lang="sv-SE"/>
          </a:p>
        </p:txBody>
      </p:sp>
    </p:spTree>
    <p:extLst>
      <p:ext uri="{BB962C8B-B14F-4D97-AF65-F5344CB8AC3E}">
        <p14:creationId xmlns:p14="http://schemas.microsoft.com/office/powerpoint/2010/main" val="3266449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Arial" panose="020B0604020202020204" pitchFamily="34" charset="0"/>
                <a:cs typeface="Arial" panose="020B0604020202020204" pitchFamily="34" charset="0"/>
              </a:rPr>
              <a:t>Demensförbundets hemsida uppdateras kontinuerligt. Till exempel har vi en kalender där man kan se alla de aktiviteter som förbundet och föreningarna anordnar. De är för</a:t>
            </a:r>
            <a:r>
              <a:rPr lang="sv-SE" baseline="0" dirty="0">
                <a:latin typeface="Arial" panose="020B0604020202020204" pitchFamily="34" charset="0"/>
                <a:cs typeface="Arial" panose="020B0604020202020204" pitchFamily="34" charset="0"/>
              </a:rPr>
              <a:t> det mesta kostnadsfritt eller till en mycket låg kostnad.</a:t>
            </a:r>
          </a:p>
          <a:p>
            <a:endParaRPr lang="sv-SE" baseline="0" dirty="0">
              <a:latin typeface="Arial" panose="020B0604020202020204" pitchFamily="34" charset="0"/>
              <a:cs typeface="Arial" panose="020B0604020202020204" pitchFamily="34" charset="0"/>
            </a:endParaRPr>
          </a:p>
          <a:p>
            <a:r>
              <a:rPr lang="sv-SE" baseline="0" dirty="0">
                <a:latin typeface="Arial" panose="020B0604020202020204" pitchFamily="34" charset="0"/>
                <a:cs typeface="Arial" panose="020B0604020202020204" pitchFamily="34" charset="0"/>
              </a:rPr>
              <a:t>Vi har också en aktiv Facebooksida med över 13 000 följare. Här publiceras nyheter om aktuella ämnen och följarna för en aktiv och intressant dialog. Demensförbundet har även en LinkedInsida.</a:t>
            </a:r>
            <a:endParaRPr lang="sv-SE" dirty="0">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20</a:t>
            </a:fld>
            <a:endParaRPr lang="sv-SE"/>
          </a:p>
        </p:txBody>
      </p:sp>
    </p:spTree>
    <p:extLst>
      <p:ext uri="{BB962C8B-B14F-4D97-AF65-F5344CB8AC3E}">
        <p14:creationId xmlns:p14="http://schemas.microsoft.com/office/powerpoint/2010/main" val="2598201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0" kern="1200" dirty="0">
                <a:solidFill>
                  <a:schemeClr val="tx1"/>
                </a:solidFill>
                <a:effectLst/>
                <a:latin typeface="+mn-lt"/>
                <a:ea typeface="+mn-ea"/>
                <a:cs typeface="+mn-cs"/>
              </a:rPr>
              <a:t>130</a:t>
            </a:r>
            <a:r>
              <a:rPr lang="sv-SE" sz="1200" i="0" kern="1200" baseline="0" dirty="0">
                <a:solidFill>
                  <a:schemeClr val="tx1"/>
                </a:solidFill>
                <a:effectLst/>
                <a:latin typeface="+mn-lt"/>
                <a:ea typeface="+mn-ea"/>
                <a:cs typeface="+mn-cs"/>
              </a:rPr>
              <a:t>.</a:t>
            </a:r>
            <a:r>
              <a:rPr lang="sv-SE" sz="1200" i="0" kern="1200" dirty="0">
                <a:solidFill>
                  <a:schemeClr val="tx1"/>
                </a:solidFill>
                <a:effectLst/>
                <a:latin typeface="+mn-lt"/>
                <a:ea typeface="+mn-ea"/>
                <a:cs typeface="+mn-cs"/>
              </a:rPr>
              <a:t>000-150</a:t>
            </a:r>
            <a:r>
              <a:rPr lang="sv-SE" sz="1200" i="0" kern="1200" baseline="0" dirty="0">
                <a:solidFill>
                  <a:schemeClr val="tx1"/>
                </a:solidFill>
                <a:effectLst/>
                <a:latin typeface="+mn-lt"/>
                <a:ea typeface="+mn-ea"/>
                <a:cs typeface="+mn-cs"/>
              </a:rPr>
              <a:t>.</a:t>
            </a:r>
            <a:r>
              <a:rPr lang="sv-SE" sz="1200" i="0" kern="1200" dirty="0">
                <a:solidFill>
                  <a:schemeClr val="tx1"/>
                </a:solidFill>
                <a:effectLst/>
                <a:latin typeface="+mn-lt"/>
                <a:ea typeface="+mn-ea"/>
                <a:cs typeface="+mn-cs"/>
              </a:rPr>
              <a:t>000 människor i Sverige lider av en demenssjukdom. 10</a:t>
            </a:r>
            <a:r>
              <a:rPr lang="sv-SE" sz="1200" i="0" kern="1200" baseline="0" dirty="0">
                <a:solidFill>
                  <a:schemeClr val="tx1"/>
                </a:solidFill>
                <a:effectLst/>
                <a:latin typeface="+mn-lt"/>
                <a:ea typeface="+mn-ea"/>
                <a:cs typeface="+mn-cs"/>
              </a:rPr>
              <a:t>.</a:t>
            </a:r>
            <a:r>
              <a:rPr lang="sv-SE" sz="1200" i="0" kern="1200" dirty="0">
                <a:solidFill>
                  <a:schemeClr val="tx1"/>
                </a:solidFill>
                <a:effectLst/>
                <a:latin typeface="+mn-lt"/>
                <a:ea typeface="+mn-ea"/>
                <a:cs typeface="+mn-cs"/>
              </a:rPr>
              <a:t>000 av dem är under 65 år. Tillsammans med anhöriga och närstående berörs närmare 1 miljon människor. Man räknar med att cirka 25.000 personer insjuknar varje år. Enligt Socialstyrelsens beräkningar kommer så många som 180</a:t>
            </a:r>
            <a:r>
              <a:rPr lang="sv-SE" sz="1200" i="0" kern="1200" baseline="0" dirty="0">
                <a:solidFill>
                  <a:schemeClr val="tx1"/>
                </a:solidFill>
                <a:effectLst/>
                <a:latin typeface="+mn-lt"/>
                <a:ea typeface="+mn-ea"/>
                <a:cs typeface="+mn-cs"/>
              </a:rPr>
              <a:t>.</a:t>
            </a:r>
            <a:r>
              <a:rPr lang="sv-SE" sz="1200" i="0" kern="1200" dirty="0">
                <a:solidFill>
                  <a:schemeClr val="tx1"/>
                </a:solidFill>
                <a:effectLst/>
                <a:latin typeface="+mn-lt"/>
                <a:ea typeface="+mn-ea"/>
                <a:cs typeface="+mn-cs"/>
              </a:rPr>
              <a:t>000-190</a:t>
            </a:r>
            <a:r>
              <a:rPr lang="sv-SE" sz="1200" i="0" kern="1200" baseline="0" dirty="0">
                <a:solidFill>
                  <a:schemeClr val="tx1"/>
                </a:solidFill>
                <a:effectLst/>
                <a:latin typeface="+mn-lt"/>
                <a:ea typeface="+mn-ea"/>
                <a:cs typeface="+mn-cs"/>
              </a:rPr>
              <a:t>.</a:t>
            </a:r>
            <a:r>
              <a:rPr lang="sv-SE" sz="1200" i="0" kern="1200" dirty="0">
                <a:solidFill>
                  <a:schemeClr val="tx1"/>
                </a:solidFill>
                <a:effectLst/>
                <a:latin typeface="+mn-lt"/>
                <a:ea typeface="+mn-ea"/>
                <a:cs typeface="+mn-cs"/>
              </a:rPr>
              <a:t>000 personer ha en demenssjukdom år 2030 och ungefär 250.000 personer år 2050.</a:t>
            </a:r>
          </a:p>
          <a:p>
            <a:endParaRPr lang="sv-SE" b="0" baseline="0" dirty="0">
              <a:latin typeface="Arial" panose="020B0604020202020204" pitchFamily="34" charset="0"/>
              <a:cs typeface="Arial" panose="020B0604020202020204" pitchFamily="34" charset="0"/>
            </a:endParaRPr>
          </a:p>
          <a:p>
            <a:r>
              <a:rPr lang="sv-SE" baseline="0" dirty="0">
                <a:latin typeface="Arial" panose="020B0604020202020204" pitchFamily="34" charset="0"/>
                <a:cs typeface="Arial" panose="020B0604020202020204" pitchFamily="34" charset="0"/>
              </a:rPr>
              <a:t>Demensförbundets viktigaste arbete är att arbeta för att förbättra förhållandena för de demenssjuka och deras anhöriga.</a:t>
            </a:r>
          </a:p>
          <a:p>
            <a:r>
              <a:rPr lang="sv-SE" baseline="0" dirty="0">
                <a:latin typeface="Arial" panose="020B0604020202020204" pitchFamily="34" charset="0"/>
                <a:cs typeface="Arial" panose="020B0604020202020204" pitchFamily="34" charset="0"/>
              </a:rPr>
              <a:t>Vi är de facto den största anhörigorganisationen i Sverige. Vi är också mycket noga med att vara partipolitiskt och religiöst obundet och vi har inga avtal med läkemedelsindustrin.</a:t>
            </a:r>
            <a:endParaRPr lang="sv-SE" dirty="0">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2</a:t>
            </a:fld>
            <a:endParaRPr lang="sv-SE"/>
          </a:p>
        </p:txBody>
      </p:sp>
    </p:spTree>
    <p:extLst>
      <p:ext uri="{BB962C8B-B14F-4D97-AF65-F5344CB8AC3E}">
        <p14:creationId xmlns:p14="http://schemas.microsoft.com/office/powerpoint/2010/main" val="2202049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buFontTx/>
              <a:buNone/>
            </a:pPr>
            <a:r>
              <a:rPr lang="sv-SE" altLang="sv-SE" sz="1200" dirty="0">
                <a:latin typeface="Arial" panose="020B0604020202020204" pitchFamily="34" charset="0"/>
                <a:cs typeface="Arial" panose="020B0604020202020204" pitchFamily="34" charset="0"/>
              </a:rPr>
              <a:t>Demensförbundets fond för forskning </a:t>
            </a:r>
            <a:r>
              <a:rPr lang="sv-SE" altLang="sv-SE" sz="1200">
                <a:latin typeface="Arial" panose="020B0604020202020204" pitchFamily="34" charset="0"/>
                <a:cs typeface="Arial" panose="020B0604020202020204" pitchFamily="34" charset="0"/>
              </a:rPr>
              <a:t>kring alzheimer </a:t>
            </a:r>
            <a:r>
              <a:rPr lang="sv-SE" altLang="sv-SE" sz="1200" dirty="0">
                <a:latin typeface="Arial" panose="020B0604020202020204" pitchFamily="34" charset="0"/>
                <a:cs typeface="Arial" panose="020B0604020202020204" pitchFamily="34" charset="0"/>
              </a:rPr>
              <a:t>och andra demenssjukdomar</a:t>
            </a:r>
            <a:r>
              <a:rPr lang="sv-SE" altLang="sv-SE" sz="1200" baseline="0" dirty="0">
                <a:latin typeface="Arial" panose="020B0604020202020204" pitchFamily="34" charset="0"/>
                <a:cs typeface="Arial" panose="020B0604020202020204" pitchFamily="34" charset="0"/>
              </a:rPr>
              <a:t> har ett 90-konto. Det betyder att verksamheten granskas av Svensk Insamlingskontroll, en garanti för att insamlingen sköts på ett ansvarsfullt sätt.</a:t>
            </a:r>
          </a:p>
          <a:p>
            <a:pPr eaLnBrk="1" hangingPunct="1">
              <a:spcBef>
                <a:spcPct val="0"/>
              </a:spcBef>
              <a:buFontTx/>
              <a:buNone/>
            </a:pPr>
            <a:endParaRPr lang="sv-SE" altLang="sv-SE" sz="1200" baseline="0" dirty="0">
              <a:latin typeface="Arial" panose="020B0604020202020204" pitchFamily="34" charset="0"/>
              <a:ea typeface="ＭＳ Ｐゴシック" pitchFamily="34" charset="-128"/>
              <a:cs typeface="Arial" panose="020B0604020202020204" pitchFamily="34" charset="0"/>
            </a:endParaRPr>
          </a:p>
          <a:p>
            <a:pPr eaLnBrk="1" hangingPunct="1">
              <a:spcBef>
                <a:spcPct val="0"/>
              </a:spcBef>
              <a:buFontTx/>
              <a:buNone/>
            </a:pPr>
            <a:r>
              <a:rPr lang="sv-SE" altLang="sv-SE" sz="1200" baseline="0" dirty="0">
                <a:latin typeface="Arial" panose="020B0604020202020204" pitchFamily="34" charset="0"/>
                <a:ea typeface="ＭＳ Ｐゴシック" pitchFamily="34" charset="-128"/>
                <a:cs typeface="Arial" panose="020B0604020202020204" pitchFamily="34" charset="0"/>
              </a:rPr>
              <a:t>Den största delen av insamlingen till Demensfonden kommer via minnesgåvor.</a:t>
            </a:r>
          </a:p>
          <a:p>
            <a:pPr eaLnBrk="1" hangingPunct="1">
              <a:spcBef>
                <a:spcPct val="0"/>
              </a:spcBef>
              <a:buFontTx/>
              <a:buNone/>
            </a:pPr>
            <a:endParaRPr lang="sv-SE" altLang="sv-SE" sz="1200" baseline="0" dirty="0">
              <a:latin typeface="Arial" panose="020B0604020202020204" pitchFamily="34" charset="0"/>
              <a:ea typeface="ＭＳ Ｐゴシック" pitchFamily="34" charset="-128"/>
              <a:cs typeface="Arial" panose="020B0604020202020204" pitchFamily="34" charset="0"/>
            </a:endParaRPr>
          </a:p>
          <a:p>
            <a:pPr eaLnBrk="1" hangingPunct="1">
              <a:spcBef>
                <a:spcPct val="0"/>
              </a:spcBef>
              <a:buFontTx/>
              <a:buNone/>
            </a:pPr>
            <a:r>
              <a:rPr lang="sv-SE" altLang="sv-SE" sz="1200" baseline="0" dirty="0">
                <a:latin typeface="Arial" panose="020B0604020202020204" pitchFamily="34" charset="0"/>
                <a:ea typeface="ＭＳ Ｐゴシック" pitchFamily="34" charset="-128"/>
                <a:cs typeface="Arial" panose="020B0604020202020204" pitchFamily="34" charset="0"/>
              </a:rPr>
              <a:t>Varje år delar Demensfonden, genom sitt vetenskapliga råd ut cirka 4 miljoner kronor till olika forskningsprojekt inom området demenssjukdomar.</a:t>
            </a:r>
            <a:endParaRPr lang="sv-SE" altLang="sv-SE" dirty="0">
              <a:latin typeface="Arial" panose="020B0604020202020204" pitchFamily="34" charset="0"/>
              <a:ea typeface="ＭＳ Ｐゴシック" pitchFamily="34" charset="-128"/>
              <a:cs typeface="Arial" panose="020B0604020202020204" pitchFamily="34" charset="0"/>
            </a:endParaRPr>
          </a:p>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21</a:t>
            </a:fld>
            <a:endParaRPr lang="sv-SE"/>
          </a:p>
        </p:txBody>
      </p:sp>
    </p:spTree>
    <p:extLst>
      <p:ext uri="{BB962C8B-B14F-4D97-AF65-F5344CB8AC3E}">
        <p14:creationId xmlns:p14="http://schemas.microsoft.com/office/powerpoint/2010/main" val="1845372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22</a:t>
            </a:fld>
            <a:endParaRPr lang="sv-SE"/>
          </a:p>
        </p:txBody>
      </p:sp>
    </p:spTree>
    <p:extLst>
      <p:ext uri="{BB962C8B-B14F-4D97-AF65-F5344CB8AC3E}">
        <p14:creationId xmlns:p14="http://schemas.microsoft.com/office/powerpoint/2010/main" val="4122848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Stödjer demenssjuka och deras anhöriga. </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Tar fram informations- och kunskapsmaterial.</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Sprider kunskap om demens. </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Bevakar demenssjukas och anhörigas rättigheter.</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Informerar och påverkar politiker och tjänstemän.</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Stödjer forskning och utveckling inom demensområdet.</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Samverkar med kommuner, regioner, andra myndigheter och organisationer.</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Har nätverk för unga anhöriga.</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Har samtalsgrupper för personer som nyligen fått sin demensdiagnos och är i ett tidigt skede.</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b="0" baseline="0"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b="0" baseline="0" dirty="0">
                <a:latin typeface="Arial" panose="020B0604020202020204" pitchFamily="34" charset="0"/>
                <a:cs typeface="Arial" panose="020B0604020202020204" pitchFamily="34" charset="0"/>
              </a:rPr>
              <a:t>Det arbete som Demensförbundet gör är unikt då vi stöttar de som är demenssjuka och deras anhöriga här och nu. De människor som inte kommer att bli hjälpta av eventuella forskningsframgångar i framtiden. </a:t>
            </a:r>
            <a:endParaRPr lang="sv-SE" b="0" dirty="0">
              <a:latin typeface="Arial" panose="020B060402020202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3</a:t>
            </a:fld>
            <a:endParaRPr lang="sv-SE"/>
          </a:p>
        </p:txBody>
      </p:sp>
    </p:spTree>
    <p:extLst>
      <p:ext uri="{BB962C8B-B14F-4D97-AF65-F5344CB8AC3E}">
        <p14:creationId xmlns:p14="http://schemas.microsoft.com/office/powerpoint/2010/main" val="2176768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Stödjer demenssjuka och deras anhöriga. </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Tar fram informations- och kunskapsmaterial.</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Sprider kunskap om demens. </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Bevakar demenssjukas och anhörigas rättigheter.</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Informerar och påverkar politiker och tjänstemän.</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Stödjer forskning och utveckling inom demensområdet.</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Samverkar med kommuner, regioner, andra myndigheter och organisationer.</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Har nätverk för unga anhöriga.</a:t>
            </a:r>
          </a:p>
          <a:p>
            <a:pPr marL="171450" indent="-171450" algn="l">
              <a:buFont typeface="Arial" panose="020B0604020202020204" pitchFamily="34" charset="0"/>
              <a:buChar char="•"/>
            </a:pPr>
            <a:r>
              <a:rPr lang="sv-SE" b="0" i="0" dirty="0">
                <a:solidFill>
                  <a:srgbClr val="404040"/>
                </a:solidFill>
                <a:effectLst/>
                <a:latin typeface="Raleway" panose="020B0503030101060003" pitchFamily="34" charset="0"/>
              </a:rPr>
              <a:t>Har samtalsgrupper för personer som nyligen fått sin demensdiagnos och är i ett tidigt skede.</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b="0" baseline="0"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v-SE" b="0" baseline="0" dirty="0">
                <a:latin typeface="Arial" panose="020B0604020202020204" pitchFamily="34" charset="0"/>
                <a:cs typeface="Arial" panose="020B0604020202020204" pitchFamily="34" charset="0"/>
              </a:rPr>
              <a:t>Det arbete som Demensförbundet gör är unikt då vi stöttar de som är demenssjuka och deras anhöriga här och nu. De människor som inte kommer att bli hjälpta av eventuella forskningsframgångar i framtiden. </a:t>
            </a:r>
            <a:endParaRPr lang="sv-SE" b="0" dirty="0">
              <a:latin typeface="Arial" panose="020B0604020202020204" pitchFamily="34" charset="0"/>
              <a:cs typeface="Arial" panose="020B0604020202020204" pitchFamily="34" charset="0"/>
            </a:endParaRPr>
          </a:p>
        </p:txBody>
      </p:sp>
      <p:sp>
        <p:nvSpPr>
          <p:cNvPr id="4" name="Platshållare för bildnummer 3"/>
          <p:cNvSpPr>
            <a:spLocks noGrp="1"/>
          </p:cNvSpPr>
          <p:nvPr>
            <p:ph type="sldNum" sz="quarter" idx="10"/>
          </p:nvPr>
        </p:nvSpPr>
        <p:spPr/>
        <p:txBody>
          <a:bodyPr/>
          <a:lstStyle/>
          <a:p>
            <a:fld id="{197E22F6-06C3-4318-85C1-CDCC7110461C}" type="slidenum">
              <a:rPr lang="sv-SE" smtClean="0"/>
              <a:t>4</a:t>
            </a:fld>
            <a:endParaRPr lang="sv-SE"/>
          </a:p>
        </p:txBody>
      </p:sp>
    </p:spTree>
    <p:extLst>
      <p:ext uri="{BB962C8B-B14F-4D97-AF65-F5344CB8AC3E}">
        <p14:creationId xmlns:p14="http://schemas.microsoft.com/office/powerpoint/2010/main" val="267490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Förbundsstyrelse</a:t>
            </a:r>
            <a:r>
              <a:rPr lang="sv-SE" baseline="0" dirty="0"/>
              <a:t> 2022-2025</a:t>
            </a:r>
            <a:r>
              <a:rPr lang="sv-SE" dirty="0"/>
              <a:t>.</a:t>
            </a:r>
          </a:p>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5</a:t>
            </a:fld>
            <a:endParaRPr lang="sv-SE"/>
          </a:p>
        </p:txBody>
      </p:sp>
    </p:spTree>
    <p:extLst>
      <p:ext uri="{BB962C8B-B14F-4D97-AF65-F5344CB8AC3E}">
        <p14:creationId xmlns:p14="http://schemas.microsoft.com/office/powerpoint/2010/main" val="2540919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Demensförbundets kansli är ett litet team som sitter i lokaler på Södermalm i Stockholm. </a:t>
            </a:r>
          </a:p>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6</a:t>
            </a:fld>
            <a:endParaRPr lang="sv-SE"/>
          </a:p>
        </p:txBody>
      </p:sp>
    </p:spTree>
    <p:extLst>
      <p:ext uri="{BB962C8B-B14F-4D97-AF65-F5344CB8AC3E}">
        <p14:creationId xmlns:p14="http://schemas.microsoft.com/office/powerpoint/2010/main" val="35258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buFontTx/>
              <a:buNone/>
            </a:pPr>
            <a:r>
              <a:rPr lang="sv-SE" altLang="sv-SE" sz="1200" dirty="0">
                <a:latin typeface="Arial" panose="020B0604020202020204" pitchFamily="34" charset="0"/>
                <a:cs typeface="Arial" panose="020B0604020202020204" pitchFamily="34" charset="0"/>
              </a:rPr>
              <a:t>Demensförbundet har ungefär 9 000 medlemmar fördelat</a:t>
            </a:r>
            <a:r>
              <a:rPr lang="sv-SE" altLang="sv-SE" sz="1200" baseline="0" dirty="0">
                <a:latin typeface="Arial" panose="020B0604020202020204" pitchFamily="34" charset="0"/>
                <a:cs typeface="Arial" panose="020B0604020202020204" pitchFamily="34" charset="0"/>
              </a:rPr>
              <a:t> på våra närmare 110 lokala föreningar.  </a:t>
            </a:r>
            <a:endParaRPr lang="sv-SE" altLang="sv-SE" sz="1200" dirty="0">
              <a:latin typeface="Arial" panose="020B0604020202020204" pitchFamily="34" charset="0"/>
              <a:cs typeface="Arial" panose="020B0604020202020204" pitchFamily="34" charset="0"/>
            </a:endParaRPr>
          </a:p>
          <a:p>
            <a:pPr eaLnBrk="1" hangingPunct="1">
              <a:spcBef>
                <a:spcPct val="0"/>
              </a:spcBef>
              <a:buFontTx/>
              <a:buNone/>
            </a:pPr>
            <a:endParaRPr lang="sv-SE" altLang="sv-SE" sz="1200" dirty="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sv-SE" altLang="sv-SE" sz="1200" dirty="0">
                <a:latin typeface="Arial" panose="020B0604020202020204" pitchFamily="34" charset="0"/>
                <a:cs typeface="Arial" panose="020B0604020202020204" pitchFamily="34" charset="0"/>
              </a:rPr>
              <a:t>Som medlem i en förening får du råd och stöd och träffa andra som är i liknande situation som du. Du får också Anhörigboken och Demensforum 4 nr/år.</a:t>
            </a:r>
          </a:p>
          <a:p>
            <a:pPr marL="0" marR="0" indent="0" algn="l" defTabSz="914400" rtl="0" eaLnBrk="1" fontAlgn="base" latinLnBrk="0" hangingPunct="1">
              <a:lnSpc>
                <a:spcPct val="100000"/>
              </a:lnSpc>
              <a:spcBef>
                <a:spcPct val="0"/>
              </a:spcBef>
              <a:spcAft>
                <a:spcPct val="0"/>
              </a:spcAft>
              <a:buClrTx/>
              <a:buSzTx/>
              <a:buFontTx/>
              <a:buNone/>
              <a:tabLst/>
              <a:defRPr/>
            </a:pPr>
            <a:endParaRPr lang="sv-SE" altLang="sv-SE" sz="1200" dirty="0">
              <a:latin typeface="Arial" panose="020B0604020202020204" pitchFamily="34" charset="0"/>
              <a:cs typeface="Arial" panose="020B0604020202020204" pitchFamily="34" charset="0"/>
            </a:endParaRPr>
          </a:p>
          <a:p>
            <a:pPr eaLnBrk="1" hangingPunct="1">
              <a:spcBef>
                <a:spcPct val="0"/>
              </a:spcBef>
              <a:buFontTx/>
              <a:buNone/>
            </a:pPr>
            <a:r>
              <a:rPr lang="sv-SE" altLang="sv-SE" sz="1200" dirty="0">
                <a:latin typeface="Arial" panose="020B0604020202020204" pitchFamily="34" charset="0"/>
                <a:cs typeface="Arial" panose="020B0604020202020204" pitchFamily="34" charset="0"/>
              </a:rPr>
              <a:t>Finns det ingen förening på din ort kan du bli direktmedlem i Demensförbundet. </a:t>
            </a:r>
          </a:p>
          <a:p>
            <a:pPr eaLnBrk="1" hangingPunct="1">
              <a:spcBef>
                <a:spcPct val="0"/>
              </a:spcBef>
              <a:buFontTx/>
              <a:buNone/>
            </a:pPr>
            <a:endParaRPr lang="sv-SE" altLang="sv-SE" sz="1200" dirty="0">
              <a:latin typeface="Arial" panose="020B0604020202020204" pitchFamily="34" charset="0"/>
              <a:cs typeface="Arial" panose="020B0604020202020204" pitchFamily="34" charset="0"/>
            </a:endParaRPr>
          </a:p>
          <a:p>
            <a:pPr eaLnBrk="1" hangingPunct="1">
              <a:spcBef>
                <a:spcPct val="0"/>
              </a:spcBef>
              <a:buFontTx/>
              <a:buNone/>
            </a:pPr>
            <a:r>
              <a:rPr lang="sv-SE" altLang="sv-SE" sz="1200" dirty="0">
                <a:latin typeface="Arial" panose="020B0604020202020204" pitchFamily="34" charset="0"/>
                <a:cs typeface="Arial" panose="020B0604020202020204" pitchFamily="34" charset="0"/>
              </a:rPr>
              <a:t>Medlemsavgiften i föreningarna varierar från 100 kr upp till ca 200 kr/år. </a:t>
            </a:r>
          </a:p>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7</a:t>
            </a:fld>
            <a:endParaRPr lang="sv-SE"/>
          </a:p>
        </p:txBody>
      </p:sp>
    </p:spTree>
    <p:extLst>
      <p:ext uri="{BB962C8B-B14F-4D97-AF65-F5344CB8AC3E}">
        <p14:creationId xmlns:p14="http://schemas.microsoft.com/office/powerpoint/2010/main" val="3319648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buFontTx/>
              <a:buNone/>
            </a:pPr>
            <a:r>
              <a:rPr lang="sv-SE" altLang="sv-SE" sz="1200" dirty="0">
                <a:latin typeface="Arial" panose="020B0604020202020204" pitchFamily="34" charset="0"/>
                <a:cs typeface="Arial" panose="020B0604020202020204" pitchFamily="34" charset="0"/>
              </a:rPr>
              <a:t>Anhörigboken kan man säga är Demensförbundets ”bibel”. Första exemplaret kom till 1996. Vi har nu den femte upplagan. I boken får man svar på de flesta frågor man har kring demens som anhörig/närstående och som vårdpersonal som arbetar med personer med demens. </a:t>
            </a:r>
          </a:p>
          <a:p>
            <a:pPr eaLnBrk="1" hangingPunct="1">
              <a:spcBef>
                <a:spcPct val="0"/>
              </a:spcBef>
              <a:buFontTx/>
              <a:buNone/>
            </a:pPr>
            <a:endParaRPr lang="sv-SE" altLang="sv-SE" sz="1200" dirty="0">
              <a:latin typeface="Arial" panose="020B0604020202020204" pitchFamily="34" charset="0"/>
              <a:cs typeface="Arial" panose="020B0604020202020204" pitchFamily="34" charset="0"/>
            </a:endParaRPr>
          </a:p>
          <a:p>
            <a:pPr eaLnBrk="1" hangingPunct="1">
              <a:spcBef>
                <a:spcPct val="0"/>
              </a:spcBef>
              <a:buFontTx/>
              <a:buNone/>
            </a:pPr>
            <a:r>
              <a:rPr lang="sv-SE" altLang="sv-SE" sz="1200" dirty="0">
                <a:latin typeface="Arial" panose="020B0604020202020204" pitchFamily="34" charset="0"/>
                <a:cs typeface="Arial" panose="020B0604020202020204" pitchFamily="34" charset="0"/>
              </a:rPr>
              <a:t>Den finns även som ljudbok på en DVD. Den kan beställas genom Demensförbundet butik på hemsidan och kostar 150 kr.  </a:t>
            </a:r>
          </a:p>
          <a:p>
            <a:pPr eaLnBrk="1" hangingPunct="1"/>
            <a:endParaRPr lang="sv-SE" altLang="sv-SE" dirty="0">
              <a:latin typeface="Arial" panose="020B0604020202020204" pitchFamily="34" charset="0"/>
              <a:ea typeface="ＭＳ Ｐゴシック" pitchFamily="34" charset="-128"/>
              <a:cs typeface="Arial" panose="020B0604020202020204" pitchFamily="34" charset="0"/>
            </a:endParaRPr>
          </a:p>
          <a:p>
            <a:pPr eaLnBrk="1" hangingPunct="1"/>
            <a:r>
              <a:rPr lang="sv-SE" altLang="sv-SE" dirty="0">
                <a:latin typeface="Arial" panose="020B0604020202020204" pitchFamily="34" charset="0"/>
                <a:ea typeface="ＭＳ Ｐゴシック" pitchFamily="34" charset="-128"/>
                <a:cs typeface="Arial" panose="020B0604020202020204" pitchFamily="34" charset="0"/>
              </a:rPr>
              <a:t>Anhörigboken ingår i medlemskapet, och kan även beställas via Demensförbundets hemsida i butiken</a:t>
            </a:r>
          </a:p>
          <a:p>
            <a:pPr eaLnBrk="1" hangingPunct="1"/>
            <a:r>
              <a:rPr lang="sv-SE" altLang="sv-SE" dirty="0">
                <a:latin typeface="Arial" panose="020B0604020202020204" pitchFamily="34" charset="0"/>
                <a:ea typeface="ＭＳ Ｐゴシック" pitchFamily="34" charset="-128"/>
                <a:cs typeface="Arial" panose="020B0604020202020204" pitchFamily="34" charset="0"/>
              </a:rPr>
              <a:t>www.demensforbundet.se</a:t>
            </a:r>
          </a:p>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8</a:t>
            </a:fld>
            <a:endParaRPr lang="sv-SE"/>
          </a:p>
        </p:txBody>
      </p:sp>
    </p:spTree>
    <p:extLst>
      <p:ext uri="{BB962C8B-B14F-4D97-AF65-F5344CB8AC3E}">
        <p14:creationId xmlns:p14="http://schemas.microsoft.com/office/powerpoint/2010/main" val="16246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spcBef>
                <a:spcPct val="0"/>
              </a:spcBef>
              <a:buFontTx/>
              <a:buNone/>
            </a:pPr>
            <a:r>
              <a:rPr lang="sv-SE" altLang="sv-SE" sz="1200" dirty="0">
                <a:latin typeface="Arial" panose="020B0604020202020204" pitchFamily="34" charset="0"/>
                <a:cs typeface="Arial" panose="020B0604020202020204" pitchFamily="34" charset="0"/>
              </a:rPr>
              <a:t>Demensforum är vår medlemstidning som kommer ut 4 gånger</a:t>
            </a:r>
            <a:r>
              <a:rPr lang="sv-SE" altLang="sv-SE" sz="1200" baseline="0" dirty="0">
                <a:latin typeface="Arial" panose="020B0604020202020204" pitchFamily="34" charset="0"/>
                <a:cs typeface="Arial" panose="020B0604020202020204" pitchFamily="34" charset="0"/>
              </a:rPr>
              <a:t> per </a:t>
            </a:r>
            <a:r>
              <a:rPr lang="sv-SE" altLang="sv-SE" sz="1200" dirty="0">
                <a:latin typeface="Arial" panose="020B0604020202020204" pitchFamily="34" charset="0"/>
                <a:cs typeface="Arial" panose="020B0604020202020204" pitchFamily="34" charset="0"/>
              </a:rPr>
              <a:t>år. Är man synskadad så kan man välja att få den som ljudtidning. </a:t>
            </a:r>
          </a:p>
          <a:p>
            <a:pPr eaLnBrk="1" hangingPunct="1">
              <a:spcBef>
                <a:spcPct val="0"/>
              </a:spcBef>
              <a:buFontTx/>
              <a:buNone/>
            </a:pPr>
            <a:endParaRPr lang="sv-SE" altLang="sv-SE" sz="1200" dirty="0">
              <a:latin typeface="Arial" panose="020B0604020202020204" pitchFamily="34" charset="0"/>
              <a:cs typeface="Arial" panose="020B0604020202020204" pitchFamily="34" charset="0"/>
            </a:endParaRPr>
          </a:p>
          <a:p>
            <a:pPr eaLnBrk="1" hangingPunct="1">
              <a:spcBef>
                <a:spcPct val="0"/>
              </a:spcBef>
              <a:buFontTx/>
              <a:buNone/>
            </a:pPr>
            <a:r>
              <a:rPr lang="sv-SE" altLang="sv-SE" sz="1200" dirty="0">
                <a:latin typeface="Arial" panose="020B0604020202020204" pitchFamily="34" charset="0"/>
                <a:cs typeface="Arial" panose="020B0604020202020204" pitchFamily="34" charset="0"/>
              </a:rPr>
              <a:t>Den stora målgruppen är demenssjuka och anhöriga/närstående till personer som har Alzheimer eller någon annan demenssjukdom. </a:t>
            </a:r>
          </a:p>
          <a:p>
            <a:pPr eaLnBrk="1" hangingPunct="1">
              <a:spcBef>
                <a:spcPct val="0"/>
              </a:spcBef>
              <a:buFontTx/>
              <a:buNone/>
            </a:pPr>
            <a:endParaRPr lang="sv-SE" altLang="sv-SE" sz="1200" dirty="0">
              <a:latin typeface="Arial" panose="020B0604020202020204" pitchFamily="34" charset="0"/>
              <a:cs typeface="Arial" panose="020B0604020202020204" pitchFamily="34" charset="0"/>
            </a:endParaRPr>
          </a:p>
          <a:p>
            <a:pPr eaLnBrk="1" hangingPunct="1">
              <a:spcBef>
                <a:spcPct val="0"/>
              </a:spcBef>
              <a:buFontTx/>
              <a:buNone/>
            </a:pPr>
            <a:r>
              <a:rPr lang="sv-SE" altLang="sv-SE" sz="1200" dirty="0">
                <a:latin typeface="Arial" panose="020B0604020202020204" pitchFamily="34" charset="0"/>
                <a:cs typeface="Arial" panose="020B0604020202020204" pitchFamily="34" charset="0"/>
              </a:rPr>
              <a:t>Fler målgrupper är demensansvariga i kommunen, vårdpersonal, vårdskolor, studerande, bibliotek och övriga som kommer i kontakt med demens i olika sammanhang. </a:t>
            </a:r>
          </a:p>
          <a:p>
            <a:pPr eaLnBrk="1" hangingPunct="1"/>
            <a:endParaRPr lang="sv-SE" altLang="sv-SE" dirty="0">
              <a:latin typeface="Arial" panose="020B0604020202020204" pitchFamily="34" charset="0"/>
              <a:ea typeface="ＭＳ Ｐゴシック" pitchFamily="34" charset="-128"/>
              <a:cs typeface="Arial" panose="020B0604020202020204" pitchFamily="34" charset="0"/>
            </a:endParaRPr>
          </a:p>
          <a:p>
            <a:endParaRPr lang="sv-SE" dirty="0"/>
          </a:p>
        </p:txBody>
      </p:sp>
      <p:sp>
        <p:nvSpPr>
          <p:cNvPr id="4" name="Platshållare för bildnummer 3"/>
          <p:cNvSpPr>
            <a:spLocks noGrp="1"/>
          </p:cNvSpPr>
          <p:nvPr>
            <p:ph type="sldNum" sz="quarter" idx="10"/>
          </p:nvPr>
        </p:nvSpPr>
        <p:spPr/>
        <p:txBody>
          <a:bodyPr/>
          <a:lstStyle/>
          <a:p>
            <a:fld id="{197E22F6-06C3-4318-85C1-CDCC7110461C}" type="slidenum">
              <a:rPr lang="sv-SE" smtClean="0"/>
              <a:t>9</a:t>
            </a:fld>
            <a:endParaRPr lang="sv-SE"/>
          </a:p>
        </p:txBody>
      </p:sp>
    </p:spTree>
    <p:extLst>
      <p:ext uri="{BB962C8B-B14F-4D97-AF65-F5344CB8AC3E}">
        <p14:creationId xmlns:p14="http://schemas.microsoft.com/office/powerpoint/2010/main" val="3064210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p:txBody>
          <a:bodyPr/>
          <a:lstStyle/>
          <a:p>
            <a:fld id="{8239C9C7-BEAC-400A-A027-97AD9F769E1B}" type="slidenum">
              <a:rPr lang="sv-SE" smtClean="0"/>
              <a:t>‹#›</a:t>
            </a:fld>
            <a:endParaRPr lang="sv-SE"/>
          </a:p>
        </p:txBody>
      </p:sp>
      <p:sp>
        <p:nvSpPr>
          <p:cNvPr id="7" name="Rektangel 6"/>
          <p:cNvSpPr/>
          <p:nvPr userDrawn="1"/>
        </p:nvSpPr>
        <p:spPr>
          <a:xfrm>
            <a:off x="0" y="0"/>
            <a:ext cx="12192000" cy="552450"/>
          </a:xfrm>
          <a:prstGeom prst="rect">
            <a:avLst/>
          </a:prstGeom>
          <a:solidFill>
            <a:srgbClr val="FAD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 name="Rak 7"/>
          <p:cNvCxnSpPr/>
          <p:nvPr userDrawn="1"/>
        </p:nvCxnSpPr>
        <p:spPr>
          <a:xfrm>
            <a:off x="0" y="5915025"/>
            <a:ext cx="12192000"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3875" y="6059708"/>
            <a:ext cx="2343150" cy="626786"/>
          </a:xfrm>
          <a:prstGeom prst="rect">
            <a:avLst/>
          </a:prstGeom>
        </p:spPr>
      </p:pic>
    </p:spTree>
    <p:extLst>
      <p:ext uri="{BB962C8B-B14F-4D97-AF65-F5344CB8AC3E}">
        <p14:creationId xmlns:p14="http://schemas.microsoft.com/office/powerpoint/2010/main" val="148026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8778C15-0BAE-4D50-9944-975FAE6D3DC7}" type="datetimeFigureOut">
              <a:rPr lang="sv-SE" smtClean="0"/>
              <a:t>2022-11-11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239C9C7-BEAC-400A-A027-97AD9F769E1B}" type="slidenum">
              <a:rPr lang="sv-SE" smtClean="0"/>
              <a:t>‹#›</a:t>
            </a:fld>
            <a:endParaRPr lang="sv-SE"/>
          </a:p>
        </p:txBody>
      </p:sp>
    </p:spTree>
    <p:extLst>
      <p:ext uri="{BB962C8B-B14F-4D97-AF65-F5344CB8AC3E}">
        <p14:creationId xmlns:p14="http://schemas.microsoft.com/office/powerpoint/2010/main" val="674326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8778C15-0BAE-4D50-9944-975FAE6D3DC7}" type="datetimeFigureOut">
              <a:rPr lang="sv-SE" smtClean="0"/>
              <a:t>2022-11-11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239C9C7-BEAC-400A-A027-97AD9F769E1B}" type="slidenum">
              <a:rPr lang="sv-SE" smtClean="0"/>
              <a:t>‹#›</a:t>
            </a:fld>
            <a:endParaRPr lang="sv-SE"/>
          </a:p>
        </p:txBody>
      </p:sp>
    </p:spTree>
    <p:extLst>
      <p:ext uri="{BB962C8B-B14F-4D97-AF65-F5344CB8AC3E}">
        <p14:creationId xmlns:p14="http://schemas.microsoft.com/office/powerpoint/2010/main" val="402866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68778C15-0BAE-4D50-9944-975FAE6D3DC7}" type="datetimeFigureOut">
              <a:rPr lang="sv-SE" smtClean="0"/>
              <a:t>2022-11-11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8239C9C7-BEAC-400A-A027-97AD9F769E1B}" type="slidenum">
              <a:rPr lang="sv-SE" smtClean="0"/>
              <a:t>‹#›</a:t>
            </a:fld>
            <a:endParaRPr lang="sv-SE"/>
          </a:p>
        </p:txBody>
      </p:sp>
    </p:spTree>
    <p:extLst>
      <p:ext uri="{BB962C8B-B14F-4D97-AF65-F5344CB8AC3E}">
        <p14:creationId xmlns:p14="http://schemas.microsoft.com/office/powerpoint/2010/main" val="1753684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6C0B4381-A0A2-48AF-A72A-16F2DBA9AF8C}" type="datetimeFigureOut">
              <a:rPr lang="sv-SE" smtClean="0"/>
              <a:t>2022-11-11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DD88B39-42E7-48CE-9769-7AE740695263}" type="slidenum">
              <a:rPr lang="sv-SE" smtClean="0"/>
              <a:t>‹#›</a:t>
            </a:fld>
            <a:endParaRPr lang="sv-SE"/>
          </a:p>
        </p:txBody>
      </p:sp>
    </p:spTree>
    <p:extLst>
      <p:ext uri="{BB962C8B-B14F-4D97-AF65-F5344CB8AC3E}">
        <p14:creationId xmlns:p14="http://schemas.microsoft.com/office/powerpoint/2010/main" val="1474375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C0B4381-A0A2-48AF-A72A-16F2DBA9AF8C}" type="datetimeFigureOut">
              <a:rPr lang="sv-SE" smtClean="0"/>
              <a:t>2022-11-11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DD88B39-42E7-48CE-9769-7AE740695263}" type="slidenum">
              <a:rPr lang="sv-SE" smtClean="0"/>
              <a:t>‹#›</a:t>
            </a:fld>
            <a:endParaRPr lang="sv-SE"/>
          </a:p>
        </p:txBody>
      </p:sp>
    </p:spTree>
    <p:extLst>
      <p:ext uri="{BB962C8B-B14F-4D97-AF65-F5344CB8AC3E}">
        <p14:creationId xmlns:p14="http://schemas.microsoft.com/office/powerpoint/2010/main" val="3660060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6C0B4381-A0A2-48AF-A72A-16F2DBA9AF8C}" type="datetimeFigureOut">
              <a:rPr lang="sv-SE" smtClean="0"/>
              <a:t>2022-11-11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DD88B39-42E7-48CE-9769-7AE740695263}" type="slidenum">
              <a:rPr lang="sv-SE" smtClean="0"/>
              <a:t>‹#›</a:t>
            </a:fld>
            <a:endParaRPr lang="sv-SE"/>
          </a:p>
        </p:txBody>
      </p:sp>
    </p:spTree>
    <p:extLst>
      <p:ext uri="{BB962C8B-B14F-4D97-AF65-F5344CB8AC3E}">
        <p14:creationId xmlns:p14="http://schemas.microsoft.com/office/powerpoint/2010/main" val="3500771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6C0B4381-A0A2-48AF-A72A-16F2DBA9AF8C}" type="datetimeFigureOut">
              <a:rPr lang="sv-SE" smtClean="0"/>
              <a:t>2022-11-11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6DD88B39-42E7-48CE-9769-7AE740695263}" type="slidenum">
              <a:rPr lang="sv-SE" smtClean="0"/>
              <a:t>‹#›</a:t>
            </a:fld>
            <a:endParaRPr lang="sv-SE"/>
          </a:p>
        </p:txBody>
      </p:sp>
    </p:spTree>
    <p:extLst>
      <p:ext uri="{BB962C8B-B14F-4D97-AF65-F5344CB8AC3E}">
        <p14:creationId xmlns:p14="http://schemas.microsoft.com/office/powerpoint/2010/main" val="2972400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6C0B4381-A0A2-48AF-A72A-16F2DBA9AF8C}" type="datetimeFigureOut">
              <a:rPr lang="sv-SE" smtClean="0"/>
              <a:t>2022-11-11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6DD88B39-42E7-48CE-9769-7AE740695263}" type="slidenum">
              <a:rPr lang="sv-SE" smtClean="0"/>
              <a:t>‹#›</a:t>
            </a:fld>
            <a:endParaRPr lang="sv-SE"/>
          </a:p>
        </p:txBody>
      </p:sp>
    </p:spTree>
    <p:extLst>
      <p:ext uri="{BB962C8B-B14F-4D97-AF65-F5344CB8AC3E}">
        <p14:creationId xmlns:p14="http://schemas.microsoft.com/office/powerpoint/2010/main" val="3865886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6C0B4381-A0A2-48AF-A72A-16F2DBA9AF8C}" type="datetimeFigureOut">
              <a:rPr lang="sv-SE" smtClean="0"/>
              <a:t>2022-11-11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6DD88B39-42E7-48CE-9769-7AE740695263}" type="slidenum">
              <a:rPr lang="sv-SE" smtClean="0"/>
              <a:t>‹#›</a:t>
            </a:fld>
            <a:endParaRPr lang="sv-SE"/>
          </a:p>
        </p:txBody>
      </p:sp>
    </p:spTree>
    <p:extLst>
      <p:ext uri="{BB962C8B-B14F-4D97-AF65-F5344CB8AC3E}">
        <p14:creationId xmlns:p14="http://schemas.microsoft.com/office/powerpoint/2010/main" val="377213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6C0B4381-A0A2-48AF-A72A-16F2DBA9AF8C}" type="datetimeFigureOut">
              <a:rPr lang="sv-SE" smtClean="0"/>
              <a:t>2022-11-11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6DD88B39-42E7-48CE-9769-7AE740695263}" type="slidenum">
              <a:rPr lang="sv-SE" smtClean="0"/>
              <a:t>‹#›</a:t>
            </a:fld>
            <a:endParaRPr lang="sv-SE"/>
          </a:p>
        </p:txBody>
      </p:sp>
    </p:spTree>
    <p:extLst>
      <p:ext uri="{BB962C8B-B14F-4D97-AF65-F5344CB8AC3E}">
        <p14:creationId xmlns:p14="http://schemas.microsoft.com/office/powerpoint/2010/main" val="173303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8778C15-0BAE-4D50-9944-975FAE6D3DC7}" type="datetimeFigureOut">
              <a:rPr lang="sv-SE" smtClean="0"/>
              <a:t>2022-11-11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239C9C7-BEAC-400A-A027-97AD9F769E1B}" type="slidenum">
              <a:rPr lang="sv-SE" smtClean="0"/>
              <a:t>‹#›</a:t>
            </a:fld>
            <a:endParaRPr lang="sv-SE"/>
          </a:p>
        </p:txBody>
      </p:sp>
      <p:sp>
        <p:nvSpPr>
          <p:cNvPr id="7" name="Rektangel 6"/>
          <p:cNvSpPr/>
          <p:nvPr userDrawn="1"/>
        </p:nvSpPr>
        <p:spPr>
          <a:xfrm>
            <a:off x="0" y="0"/>
            <a:ext cx="12192000" cy="6858000"/>
          </a:xfrm>
          <a:prstGeom prst="rect">
            <a:avLst/>
          </a:prstGeom>
          <a:solidFill>
            <a:srgbClr val="FAD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9787" y="2144248"/>
            <a:ext cx="7972425" cy="2402749"/>
          </a:xfrm>
          <a:prstGeom prst="rect">
            <a:avLst/>
          </a:prstGeom>
        </p:spPr>
      </p:pic>
      <p:sp>
        <p:nvSpPr>
          <p:cNvPr id="9" name="Rektangel 8"/>
          <p:cNvSpPr/>
          <p:nvPr userDrawn="1"/>
        </p:nvSpPr>
        <p:spPr>
          <a:xfrm>
            <a:off x="0" y="0"/>
            <a:ext cx="12192000" cy="5524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19336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6C0B4381-A0A2-48AF-A72A-16F2DBA9AF8C}" type="datetimeFigureOut">
              <a:rPr lang="sv-SE" smtClean="0"/>
              <a:t>2022-11-11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6DD88B39-42E7-48CE-9769-7AE740695263}" type="slidenum">
              <a:rPr lang="sv-SE" smtClean="0"/>
              <a:t>‹#›</a:t>
            </a:fld>
            <a:endParaRPr lang="sv-SE"/>
          </a:p>
        </p:txBody>
      </p:sp>
    </p:spTree>
    <p:extLst>
      <p:ext uri="{BB962C8B-B14F-4D97-AF65-F5344CB8AC3E}">
        <p14:creationId xmlns:p14="http://schemas.microsoft.com/office/powerpoint/2010/main" val="3902120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6C0B4381-A0A2-48AF-A72A-16F2DBA9AF8C}" type="datetimeFigureOut">
              <a:rPr lang="sv-SE" smtClean="0"/>
              <a:t>2022-11-11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6DD88B39-42E7-48CE-9769-7AE740695263}" type="slidenum">
              <a:rPr lang="sv-SE" smtClean="0"/>
              <a:t>‹#›</a:t>
            </a:fld>
            <a:endParaRPr lang="sv-SE"/>
          </a:p>
        </p:txBody>
      </p:sp>
    </p:spTree>
    <p:extLst>
      <p:ext uri="{BB962C8B-B14F-4D97-AF65-F5344CB8AC3E}">
        <p14:creationId xmlns:p14="http://schemas.microsoft.com/office/powerpoint/2010/main" val="1936704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C0B4381-A0A2-48AF-A72A-16F2DBA9AF8C}" type="datetimeFigureOut">
              <a:rPr lang="sv-SE" smtClean="0"/>
              <a:t>2022-11-11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DD88B39-42E7-48CE-9769-7AE740695263}" type="slidenum">
              <a:rPr lang="sv-SE" smtClean="0"/>
              <a:t>‹#›</a:t>
            </a:fld>
            <a:endParaRPr lang="sv-SE"/>
          </a:p>
        </p:txBody>
      </p:sp>
    </p:spTree>
    <p:extLst>
      <p:ext uri="{BB962C8B-B14F-4D97-AF65-F5344CB8AC3E}">
        <p14:creationId xmlns:p14="http://schemas.microsoft.com/office/powerpoint/2010/main" val="1482333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6C0B4381-A0A2-48AF-A72A-16F2DBA9AF8C}" type="datetimeFigureOut">
              <a:rPr lang="sv-SE" smtClean="0"/>
              <a:t>2022-11-11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DD88B39-42E7-48CE-9769-7AE740695263}" type="slidenum">
              <a:rPr lang="sv-SE" smtClean="0"/>
              <a:t>‹#›</a:t>
            </a:fld>
            <a:endParaRPr lang="sv-SE"/>
          </a:p>
        </p:txBody>
      </p:sp>
    </p:spTree>
    <p:extLst>
      <p:ext uri="{BB962C8B-B14F-4D97-AF65-F5344CB8AC3E}">
        <p14:creationId xmlns:p14="http://schemas.microsoft.com/office/powerpoint/2010/main" val="58064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68778C15-0BAE-4D50-9944-975FAE6D3DC7}" type="datetimeFigureOut">
              <a:rPr lang="sv-SE" smtClean="0"/>
              <a:t>2022-11-11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239C9C7-BEAC-400A-A027-97AD9F769E1B}" type="slidenum">
              <a:rPr lang="sv-SE" smtClean="0"/>
              <a:t>‹#›</a:t>
            </a:fld>
            <a:endParaRPr lang="sv-SE"/>
          </a:p>
        </p:txBody>
      </p:sp>
    </p:spTree>
    <p:extLst>
      <p:ext uri="{BB962C8B-B14F-4D97-AF65-F5344CB8AC3E}">
        <p14:creationId xmlns:p14="http://schemas.microsoft.com/office/powerpoint/2010/main" val="1635790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68778C15-0BAE-4D50-9944-975FAE6D3DC7}" type="datetimeFigureOut">
              <a:rPr lang="sv-SE" smtClean="0"/>
              <a:t>2022-11-11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8239C9C7-BEAC-400A-A027-97AD9F769E1B}" type="slidenum">
              <a:rPr lang="sv-SE" smtClean="0"/>
              <a:t>‹#›</a:t>
            </a:fld>
            <a:endParaRPr lang="sv-SE"/>
          </a:p>
        </p:txBody>
      </p:sp>
    </p:spTree>
    <p:extLst>
      <p:ext uri="{BB962C8B-B14F-4D97-AF65-F5344CB8AC3E}">
        <p14:creationId xmlns:p14="http://schemas.microsoft.com/office/powerpoint/2010/main" val="1457251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endParaRPr lang="sv-SE" dirty="0"/>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68778C15-0BAE-4D50-9944-975FAE6D3DC7}" type="datetimeFigureOut">
              <a:rPr lang="sv-SE" smtClean="0"/>
              <a:t>2022-11-11</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8239C9C7-BEAC-400A-A027-97AD9F769E1B}" type="slidenum">
              <a:rPr lang="sv-SE" smtClean="0"/>
              <a:t>‹#›</a:t>
            </a:fld>
            <a:endParaRPr lang="sv-SE"/>
          </a:p>
        </p:txBody>
      </p:sp>
      <p:sp>
        <p:nvSpPr>
          <p:cNvPr id="13" name="Rektangel 12"/>
          <p:cNvSpPr/>
          <p:nvPr userDrawn="1"/>
        </p:nvSpPr>
        <p:spPr>
          <a:xfrm>
            <a:off x="0" y="0"/>
            <a:ext cx="12192000" cy="552450"/>
          </a:xfrm>
          <a:prstGeom prst="rect">
            <a:avLst/>
          </a:prstGeom>
          <a:solidFill>
            <a:srgbClr val="FAD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13"/>
          <p:cNvCxnSpPr/>
          <p:nvPr userDrawn="1"/>
        </p:nvCxnSpPr>
        <p:spPr>
          <a:xfrm>
            <a:off x="0" y="5915025"/>
            <a:ext cx="12192000"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pic>
        <p:nvPicPr>
          <p:cNvPr id="15" name="Bildobjekt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3875" y="6059708"/>
            <a:ext cx="2343150" cy="626786"/>
          </a:xfrm>
          <a:prstGeom prst="rect">
            <a:avLst/>
          </a:prstGeom>
        </p:spPr>
      </p:pic>
    </p:spTree>
    <p:extLst>
      <p:ext uri="{BB962C8B-B14F-4D97-AF65-F5344CB8AC3E}">
        <p14:creationId xmlns:p14="http://schemas.microsoft.com/office/powerpoint/2010/main" val="2386643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68778C15-0BAE-4D50-9944-975FAE6D3DC7}" type="datetimeFigureOut">
              <a:rPr lang="sv-SE" smtClean="0"/>
              <a:t>2022-11-11</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8239C9C7-BEAC-400A-A027-97AD9F769E1B}" type="slidenum">
              <a:rPr lang="sv-SE" smtClean="0"/>
              <a:t>‹#›</a:t>
            </a:fld>
            <a:endParaRPr lang="sv-SE"/>
          </a:p>
        </p:txBody>
      </p:sp>
    </p:spTree>
    <p:extLst>
      <p:ext uri="{BB962C8B-B14F-4D97-AF65-F5344CB8AC3E}">
        <p14:creationId xmlns:p14="http://schemas.microsoft.com/office/powerpoint/2010/main" val="2611654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68778C15-0BAE-4D50-9944-975FAE6D3DC7}" type="datetimeFigureOut">
              <a:rPr lang="sv-SE" smtClean="0"/>
              <a:t>2022-11-11</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8239C9C7-BEAC-400A-A027-97AD9F769E1B}" type="slidenum">
              <a:rPr lang="sv-SE" smtClean="0"/>
              <a:t>‹#›</a:t>
            </a:fld>
            <a:endParaRPr lang="sv-SE"/>
          </a:p>
        </p:txBody>
      </p:sp>
    </p:spTree>
    <p:extLst>
      <p:ext uri="{BB962C8B-B14F-4D97-AF65-F5344CB8AC3E}">
        <p14:creationId xmlns:p14="http://schemas.microsoft.com/office/powerpoint/2010/main" val="660897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68778C15-0BAE-4D50-9944-975FAE6D3DC7}" type="datetimeFigureOut">
              <a:rPr lang="sv-SE" smtClean="0"/>
              <a:t>2022-11-11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8239C9C7-BEAC-400A-A027-97AD9F769E1B}" type="slidenum">
              <a:rPr lang="sv-SE" smtClean="0"/>
              <a:t>‹#›</a:t>
            </a:fld>
            <a:endParaRPr lang="sv-SE"/>
          </a:p>
        </p:txBody>
      </p:sp>
    </p:spTree>
    <p:extLst>
      <p:ext uri="{BB962C8B-B14F-4D97-AF65-F5344CB8AC3E}">
        <p14:creationId xmlns:p14="http://schemas.microsoft.com/office/powerpoint/2010/main" val="41611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68778C15-0BAE-4D50-9944-975FAE6D3DC7}" type="datetimeFigureOut">
              <a:rPr lang="sv-SE" smtClean="0"/>
              <a:t>2022-11-11</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8239C9C7-BEAC-400A-A027-97AD9F769E1B}" type="slidenum">
              <a:rPr lang="sv-SE" smtClean="0"/>
              <a:t>‹#›</a:t>
            </a:fld>
            <a:endParaRPr lang="sv-SE"/>
          </a:p>
        </p:txBody>
      </p:sp>
    </p:spTree>
    <p:extLst>
      <p:ext uri="{BB962C8B-B14F-4D97-AF65-F5344CB8AC3E}">
        <p14:creationId xmlns:p14="http://schemas.microsoft.com/office/powerpoint/2010/main" val="1017189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78C15-0BAE-4D50-9944-975FAE6D3DC7}" type="datetimeFigureOut">
              <a:rPr lang="sv-SE" smtClean="0"/>
              <a:t>2022-11-11</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39C9C7-BEAC-400A-A027-97AD9F769E1B}" type="slidenum">
              <a:rPr lang="sv-SE" smtClean="0"/>
              <a:t>‹#›</a:t>
            </a:fld>
            <a:endParaRPr lang="sv-SE"/>
          </a:p>
        </p:txBody>
      </p:sp>
    </p:spTree>
    <p:extLst>
      <p:ext uri="{BB962C8B-B14F-4D97-AF65-F5344CB8AC3E}">
        <p14:creationId xmlns:p14="http://schemas.microsoft.com/office/powerpoint/2010/main" val="628696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B4381-A0A2-48AF-A72A-16F2DBA9AF8C}" type="datetimeFigureOut">
              <a:rPr lang="sv-SE" smtClean="0"/>
              <a:t>2022-11-11</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88B39-42E7-48CE-9769-7AE740695263}" type="slidenum">
              <a:rPr lang="sv-SE" smtClean="0"/>
              <a:t>‹#›</a:t>
            </a:fld>
            <a:endParaRPr lang="sv-SE"/>
          </a:p>
        </p:txBody>
      </p:sp>
    </p:spTree>
    <p:extLst>
      <p:ext uri="{BB962C8B-B14F-4D97-AF65-F5344CB8AC3E}">
        <p14:creationId xmlns:p14="http://schemas.microsoft.com/office/powerpoint/2010/main" val="27346326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se/url?sa=i&amp;rct=j&amp;q=&amp;esrc=s&amp;source=images&amp;cd=&amp;cad=rja&amp;uact=8&amp;ved=0CAcQjRxqFQoTCPCRkpK_0MgCFUr-cgod3ToP7g&amp;url=http://www.clasohlson.com/se/Mobiltelefon-Samsung-Galaxy-Trend-Plus/38-6220&amp;psig=AFQjCNFqbl269t9BE2fNh0iIC1r-mFmpFw&amp;ust=1445411373768156"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5.jp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demensforbundet.se/" TargetMode="External"/><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hyperlink" Target="http://www.linkedin.com/company/demensf&#246;rbundet" TargetMode="External"/><Relationship Id="rId4" Type="http://schemas.openxmlformats.org/officeDocument/2006/relationships/hyperlink" Target="http://www.facebook.com/demensforbunde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407983"/>
      </p:ext>
    </p:extLst>
  </p:cSld>
  <p:clrMapOvr>
    <a:masterClrMapping/>
  </p:clrMapOvr>
  <mc:AlternateContent xmlns:mc="http://schemas.openxmlformats.org/markup-compatibility/2006" xmlns:p14="http://schemas.microsoft.com/office/powerpoint/2010/main">
    <mc:Choice Requires="p14">
      <p:transition spd="slow" p14:dur="2000" advTm="7468"/>
    </mc:Choice>
    <mc:Fallback xmlns="">
      <p:transition spd="slow" advTm="746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200149" y="1885066"/>
            <a:ext cx="10094383" cy="13454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Demensförbundet har rikstäckande telefonrådgivning. Tel. 0485-375 75.</a:t>
            </a:r>
          </a:p>
        </p:txBody>
      </p:sp>
      <p:pic>
        <p:nvPicPr>
          <p:cNvPr id="4" name="Picture 6" descr="http://www.clasohlson.com/medias/sys_master/9144443568158.jp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87630" y="3176725"/>
            <a:ext cx="4562475" cy="344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724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5" y="1284991"/>
            <a:ext cx="9786456" cy="13454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Nätverket unga anhöriga – maka, make, sambo under 65 år som är anhörig till person med demenssjukdom</a:t>
            </a:r>
          </a:p>
        </p:txBody>
      </p:sp>
      <p:sp>
        <p:nvSpPr>
          <p:cNvPr id="9" name="Rektangel 8"/>
          <p:cNvSpPr/>
          <p:nvPr/>
        </p:nvSpPr>
        <p:spPr>
          <a:xfrm>
            <a:off x="9545671" y="5466347"/>
            <a:ext cx="2226892" cy="415819"/>
          </a:xfrm>
          <a:prstGeom prst="rect">
            <a:avLst/>
          </a:prstGeom>
        </p:spPr>
        <p:txBody>
          <a:bodyPr wrap="none">
            <a:spAutoFit/>
          </a:bodyPr>
          <a:lstStyle/>
          <a:p>
            <a:pPr>
              <a:lnSpc>
                <a:spcPct val="130000"/>
              </a:lnSpc>
            </a:pPr>
            <a:r>
              <a:rPr lang="sv-SE" altLang="sv-SE" dirty="0">
                <a:latin typeface="Georgia" panose="02040502050405020303" pitchFamily="18" charset="0"/>
                <a:ea typeface="ＭＳ Ｐゴシック" pitchFamily="34" charset="-128"/>
              </a:rPr>
              <a:t>demensnatverket.se</a:t>
            </a:r>
          </a:p>
        </p:txBody>
      </p:sp>
      <p:pic>
        <p:nvPicPr>
          <p:cNvPr id="3" name="Bildobjekt 2"/>
          <p:cNvPicPr>
            <a:picLocks noChangeAspect="1"/>
          </p:cNvPicPr>
          <p:nvPr/>
        </p:nvPicPr>
        <p:blipFill rotWithShape="1">
          <a:blip r:embed="rId3" cstate="print">
            <a:extLst>
              <a:ext uri="{28A0092B-C50C-407E-A947-70E740481C1C}">
                <a14:useLocalDpi xmlns:a14="http://schemas.microsoft.com/office/drawing/2010/main" val="0"/>
              </a:ext>
            </a:extLst>
          </a:blip>
          <a:srcRect t="4716" b="7137"/>
          <a:stretch/>
        </p:blipFill>
        <p:spPr>
          <a:xfrm>
            <a:off x="1241306" y="3166616"/>
            <a:ext cx="3989068" cy="2637178"/>
          </a:xfrm>
          <a:prstGeom prst="rect">
            <a:avLst/>
          </a:prstGeom>
          <a:effectLst>
            <a:outerShdw blurRad="292100" dist="139700" dir="2700000" algn="ctr" rotWithShape="0">
              <a:srgbClr val="000000">
                <a:alpha val="65000"/>
              </a:srgbClr>
            </a:outerShdw>
          </a:effectLst>
        </p:spPr>
      </p:pic>
      <p:pic>
        <p:nvPicPr>
          <p:cNvPr id="4" name="Bildobjekt 3">
            <a:extLst>
              <a:ext uri="{FF2B5EF4-FFF2-40B4-BE49-F238E27FC236}">
                <a16:creationId xmlns:a16="http://schemas.microsoft.com/office/drawing/2014/main" id="{6037398A-74DC-41B5-9098-DF364DE20753}"/>
              </a:ext>
            </a:extLst>
          </p:cNvPr>
          <p:cNvPicPr>
            <a:picLocks noChangeAspect="1"/>
          </p:cNvPicPr>
          <p:nvPr/>
        </p:nvPicPr>
        <p:blipFill rotWithShape="1">
          <a:blip r:embed="rId4"/>
          <a:srcRect l="22500" t="6789"/>
          <a:stretch/>
        </p:blipFill>
        <p:spPr>
          <a:xfrm>
            <a:off x="5414482" y="3166616"/>
            <a:ext cx="4048017" cy="2637178"/>
          </a:xfrm>
          <a:prstGeom prst="rect">
            <a:avLst/>
          </a:prstGeom>
        </p:spPr>
      </p:pic>
    </p:spTree>
    <p:extLst>
      <p:ext uri="{BB962C8B-B14F-4D97-AF65-F5344CB8AC3E}">
        <p14:creationId xmlns:p14="http://schemas.microsoft.com/office/powerpoint/2010/main" val="3301123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5" y="1284991"/>
            <a:ext cx="9144000" cy="1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Demensvän</a:t>
            </a:r>
          </a:p>
        </p:txBody>
      </p:sp>
      <p:pic>
        <p:nvPicPr>
          <p:cNvPr id="12" name="Bildobjekt 11"/>
          <p:cNvPicPr>
            <a:picLocks noChangeAspect="1"/>
          </p:cNvPicPr>
          <p:nvPr/>
        </p:nvPicPr>
        <p:blipFill rotWithShape="1">
          <a:blip r:embed="rId3">
            <a:extLst>
              <a:ext uri="{28A0092B-C50C-407E-A947-70E740481C1C}">
                <a14:useLocalDpi xmlns:a14="http://schemas.microsoft.com/office/drawing/2010/main" val="0"/>
              </a:ext>
            </a:extLst>
          </a:blip>
          <a:srcRect l="67133" t="-3226" r="484" b="2575"/>
          <a:stretch/>
        </p:blipFill>
        <p:spPr>
          <a:xfrm>
            <a:off x="7855244" y="1089552"/>
            <a:ext cx="2267045" cy="4699959"/>
          </a:xfrm>
          <a:prstGeom prst="rect">
            <a:avLst/>
          </a:prstGeom>
          <a:effectLst>
            <a:outerShdw blurRad="292100" dist="50800" dir="5400000" sx="96000" sy="96000" algn="ctr" rotWithShape="0">
              <a:srgbClr val="000000">
                <a:alpha val="65000"/>
              </a:srgbClr>
            </a:outerShdw>
          </a:effectLst>
        </p:spPr>
      </p:pic>
      <p:pic>
        <p:nvPicPr>
          <p:cNvPr id="13" name="Bildobjekt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1250" y="890953"/>
            <a:ext cx="2025550" cy="5097159"/>
          </a:xfrm>
          <a:prstGeom prst="rect">
            <a:avLst/>
          </a:prstGeom>
        </p:spPr>
      </p:pic>
    </p:spTree>
    <p:extLst>
      <p:ext uri="{BB962C8B-B14F-4D97-AF65-F5344CB8AC3E}">
        <p14:creationId xmlns:p14="http://schemas.microsoft.com/office/powerpoint/2010/main" val="3643614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5" y="1284991"/>
            <a:ext cx="9144000" cy="1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Vi syns i många sammanhang</a:t>
            </a:r>
          </a:p>
        </p:txBody>
      </p:sp>
      <p:sp>
        <p:nvSpPr>
          <p:cNvPr id="8" name="Underrubrik 2"/>
          <p:cNvSpPr txBox="1">
            <a:spLocks/>
          </p:cNvSpPr>
          <p:nvPr/>
        </p:nvSpPr>
        <p:spPr>
          <a:xfrm>
            <a:off x="1114425" y="2630488"/>
            <a:ext cx="5483020" cy="3132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altLang="sv-SE" sz="2000" dirty="0">
                <a:latin typeface="Raleway SemiBold" panose="020B0703030101060003" pitchFamily="34" charset="0"/>
                <a:ea typeface="ＭＳ Ｐゴシック" pitchFamily="34" charset="-128"/>
              </a:rPr>
              <a:t>ETT AXPLOCK:</a:t>
            </a:r>
            <a:br>
              <a:rPr lang="sv-SE" altLang="sv-SE" sz="2000" dirty="0">
                <a:latin typeface="Raleway Medium" panose="020B0603030101060003" pitchFamily="34" charset="0"/>
                <a:ea typeface="ＭＳ Ｐゴシック" pitchFamily="34" charset="-128"/>
              </a:rPr>
            </a:br>
            <a:endParaRPr lang="sv-SE" altLang="sv-SE" sz="2000" dirty="0">
              <a:latin typeface="Raleway Medium" panose="020B0603030101060003" pitchFamily="34" charset="0"/>
              <a:ea typeface="ＭＳ Ｐゴシック" pitchFamily="34" charset="-128"/>
            </a:endParaRPr>
          </a:p>
          <a:p>
            <a:pPr lvl="1"/>
            <a:r>
              <a:rPr lang="sv-SE" altLang="sv-SE" sz="2200" dirty="0">
                <a:latin typeface="Georgia" panose="02040502050405020303" pitchFamily="18" charset="0"/>
                <a:ea typeface="ＭＳ Ｐゴシック" pitchFamily="34" charset="-128"/>
              </a:rPr>
              <a:t>Svenska Demensdagarna</a:t>
            </a:r>
          </a:p>
          <a:p>
            <a:pPr lvl="1"/>
            <a:r>
              <a:rPr lang="sv-SE" altLang="sv-SE" sz="2200" dirty="0" err="1">
                <a:latin typeface="Georgia" panose="02040502050405020303" pitchFamily="18" charset="0"/>
                <a:ea typeface="ＭＳ Ｐゴシック" pitchFamily="34" charset="-128"/>
              </a:rPr>
              <a:t>Äldreomsorgsdagarna</a:t>
            </a:r>
            <a:endParaRPr lang="sv-SE" altLang="sv-SE" sz="2200" dirty="0">
              <a:latin typeface="Georgia" panose="02040502050405020303" pitchFamily="18" charset="0"/>
              <a:ea typeface="ＭＳ Ｐゴシック" pitchFamily="34" charset="-128"/>
            </a:endParaRPr>
          </a:p>
          <a:p>
            <a:pPr lvl="1"/>
            <a:r>
              <a:rPr lang="sv-SE" altLang="sv-SE" sz="2200" dirty="0">
                <a:latin typeface="Georgia" panose="02040502050405020303" pitchFamily="18" charset="0"/>
                <a:ea typeface="ＭＳ Ｐゴシック" pitchFamily="34" charset="-128"/>
              </a:rPr>
              <a:t>Alzheimer </a:t>
            </a:r>
            <a:r>
              <a:rPr lang="sv-SE" altLang="sv-SE" sz="2200" dirty="0" err="1">
                <a:latin typeface="Georgia" panose="02040502050405020303" pitchFamily="18" charset="0"/>
                <a:ea typeface="ＭＳ Ｐゴシック" pitchFamily="34" charset="-128"/>
              </a:rPr>
              <a:t>Europe</a:t>
            </a:r>
            <a:endParaRPr lang="sv-SE" altLang="sv-SE" sz="2200" dirty="0">
              <a:latin typeface="Georgia" panose="02040502050405020303" pitchFamily="18" charset="0"/>
              <a:ea typeface="ＭＳ Ｐゴシック" pitchFamily="34" charset="-128"/>
            </a:endParaRPr>
          </a:p>
          <a:p>
            <a:pPr lvl="1"/>
            <a:r>
              <a:rPr lang="sv-SE" altLang="sv-SE" sz="2200" dirty="0">
                <a:latin typeface="Georgia" panose="02040502050405020303" pitchFamily="18" charset="0"/>
                <a:ea typeface="ＭＳ Ｐゴシック" pitchFamily="34" charset="-128"/>
              </a:rPr>
              <a:t>Socionomdagarna</a:t>
            </a:r>
          </a:p>
          <a:p>
            <a:pPr marL="457200" lvl="1" indent="0">
              <a:buNone/>
            </a:pPr>
            <a:endParaRPr lang="sv-SE" altLang="sv-SE" sz="2200" dirty="0">
              <a:latin typeface="Georgia" panose="02040502050405020303" pitchFamily="18" charset="0"/>
              <a:ea typeface="ＭＳ Ｐゴシック" pitchFamily="34" charset="-128"/>
            </a:endParaRPr>
          </a:p>
        </p:txBody>
      </p:sp>
    </p:spTree>
    <p:extLst>
      <p:ext uri="{BB962C8B-B14F-4D97-AF65-F5344CB8AC3E}">
        <p14:creationId xmlns:p14="http://schemas.microsoft.com/office/powerpoint/2010/main" val="754451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5" y="1284991"/>
            <a:ext cx="9144000" cy="1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a:solidFill>
                  <a:schemeClr val="bg1">
                    <a:lumMod val="50000"/>
                  </a:schemeClr>
                </a:solidFill>
                <a:latin typeface="Raleway Medium" panose="020B0603030101060003" pitchFamily="34" charset="0"/>
              </a:rPr>
              <a:t>Referensgrupper </a:t>
            </a:r>
            <a:r>
              <a:rPr lang="sv-SE" sz="4000" dirty="0">
                <a:solidFill>
                  <a:schemeClr val="bg1">
                    <a:lumMod val="50000"/>
                  </a:schemeClr>
                </a:solidFill>
                <a:latin typeface="Raleway Medium" panose="020B0603030101060003" pitchFamily="34" charset="0"/>
              </a:rPr>
              <a:t>vi sitter med i</a:t>
            </a:r>
          </a:p>
        </p:txBody>
      </p:sp>
      <p:sp>
        <p:nvSpPr>
          <p:cNvPr id="8" name="Underrubrik 2"/>
          <p:cNvSpPr txBox="1">
            <a:spLocks/>
          </p:cNvSpPr>
          <p:nvPr/>
        </p:nvSpPr>
        <p:spPr>
          <a:xfrm>
            <a:off x="1114424" y="2630488"/>
            <a:ext cx="6724757" cy="3132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sv-SE" altLang="sv-SE" sz="2200" dirty="0">
                <a:latin typeface="Georgia" panose="02040502050405020303" pitchFamily="18" charset="0"/>
                <a:ea typeface="ＭＳ Ｐゴシック" pitchFamily="34" charset="-128"/>
              </a:rPr>
              <a:t>Nya äldreomsorgslagen</a:t>
            </a:r>
          </a:p>
          <a:p>
            <a:pPr lvl="1"/>
            <a:r>
              <a:rPr lang="sv-SE" altLang="sv-SE" sz="2200" dirty="0">
                <a:latin typeface="Georgia" panose="02040502050405020303" pitchFamily="18" charset="0"/>
                <a:ea typeface="ＭＳ Ｐゴシック" pitchFamily="34" charset="-128"/>
              </a:rPr>
              <a:t>Socialdepartementets Patientråd</a:t>
            </a:r>
          </a:p>
          <a:p>
            <a:pPr lvl="1"/>
            <a:r>
              <a:rPr lang="sv-SE" altLang="sv-SE" sz="2200" dirty="0" err="1">
                <a:latin typeface="Georgia" panose="02040502050405020303" pitchFamily="18" charset="0"/>
                <a:ea typeface="ＭＳ Ｐゴシック" pitchFamily="34" charset="-128"/>
              </a:rPr>
              <a:t>AgeCap</a:t>
            </a:r>
            <a:r>
              <a:rPr lang="sv-SE" altLang="sv-SE" sz="2200" dirty="0">
                <a:latin typeface="Georgia" panose="02040502050405020303" pitchFamily="18" charset="0"/>
                <a:ea typeface="ＭＳ Ｐゴシック" pitchFamily="34" charset="-128"/>
              </a:rPr>
              <a:t> – Centrum för åldrande och hälsa</a:t>
            </a:r>
          </a:p>
          <a:p>
            <a:pPr lvl="1"/>
            <a:r>
              <a:rPr lang="sv-SE" altLang="sv-SE" sz="2200" dirty="0">
                <a:latin typeface="Georgia" panose="02040502050405020303" pitchFamily="18" charset="0"/>
                <a:ea typeface="ＭＳ Ｐゴシック" pitchFamily="34" charset="-128"/>
              </a:rPr>
              <a:t>Läkemedelsverkets patient- och konsumentråd</a:t>
            </a:r>
          </a:p>
          <a:p>
            <a:pPr lvl="1"/>
            <a:r>
              <a:rPr lang="sv-SE" altLang="sv-SE" sz="2200" dirty="0">
                <a:latin typeface="Georgia" panose="02040502050405020303" pitchFamily="18" charset="0"/>
                <a:ea typeface="ＭＳ Ｐゴシック" pitchFamily="34" charset="-128"/>
              </a:rPr>
              <a:t>Forskningsprojektet PREDEM</a:t>
            </a:r>
          </a:p>
          <a:p>
            <a:pPr marL="457200" lvl="1" indent="0">
              <a:buNone/>
            </a:pPr>
            <a:endParaRPr lang="sv-SE" altLang="sv-SE" sz="2200" dirty="0">
              <a:latin typeface="Georgia" panose="02040502050405020303" pitchFamily="18" charset="0"/>
              <a:ea typeface="ＭＳ Ｐゴシック" pitchFamily="34" charset="-128"/>
            </a:endParaRPr>
          </a:p>
          <a:p>
            <a:pPr lvl="1"/>
            <a:endParaRPr lang="sv-SE" altLang="sv-SE" sz="2200" dirty="0">
              <a:latin typeface="Georgia" panose="02040502050405020303" pitchFamily="18" charset="0"/>
              <a:ea typeface="ＭＳ Ｐゴシック" pitchFamily="34" charset="-128"/>
            </a:endParaRPr>
          </a:p>
          <a:p>
            <a:pPr lvl="1"/>
            <a:endParaRPr lang="sv-SE" altLang="sv-SE" sz="2200" dirty="0">
              <a:latin typeface="Georgia" panose="02040502050405020303" pitchFamily="18" charset="0"/>
              <a:ea typeface="ＭＳ Ｐゴシック" pitchFamily="34" charset="-128"/>
            </a:endParaRPr>
          </a:p>
          <a:p>
            <a:pPr marL="457200" lvl="1" indent="0">
              <a:buNone/>
            </a:pPr>
            <a:endParaRPr lang="sv-SE" altLang="sv-SE" sz="2200" dirty="0">
              <a:latin typeface="Georgia" panose="02040502050405020303" pitchFamily="18" charset="0"/>
              <a:ea typeface="ＭＳ Ｐゴシック" pitchFamily="34" charset="-128"/>
            </a:endParaRPr>
          </a:p>
        </p:txBody>
      </p:sp>
    </p:spTree>
    <p:extLst>
      <p:ext uri="{BB962C8B-B14F-4D97-AF65-F5344CB8AC3E}">
        <p14:creationId xmlns:p14="http://schemas.microsoft.com/office/powerpoint/2010/main" val="2819408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5" y="1284991"/>
            <a:ext cx="9930294" cy="1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Några avslutade projekt</a:t>
            </a:r>
          </a:p>
        </p:txBody>
      </p:sp>
      <p:sp>
        <p:nvSpPr>
          <p:cNvPr id="2" name="Rektangel 1">
            <a:extLst>
              <a:ext uri="{FF2B5EF4-FFF2-40B4-BE49-F238E27FC236}">
                <a16:creationId xmlns:a16="http://schemas.microsoft.com/office/drawing/2014/main" id="{E43F8894-F9A2-4AF7-B1C1-92FBA9D1EA15}"/>
              </a:ext>
            </a:extLst>
          </p:cNvPr>
          <p:cNvSpPr/>
          <p:nvPr/>
        </p:nvSpPr>
        <p:spPr>
          <a:xfrm>
            <a:off x="1106181" y="2752693"/>
            <a:ext cx="9157702" cy="3563091"/>
          </a:xfrm>
          <a:prstGeom prst="rect">
            <a:avLst/>
          </a:prstGeom>
        </p:spPr>
        <p:txBody>
          <a:bodyPr wrap="square">
            <a:spAutoFit/>
          </a:bodyPr>
          <a:lstStyle/>
          <a:p>
            <a:pPr>
              <a:lnSpc>
                <a:spcPct val="91000"/>
              </a:lnSpc>
              <a:spcAft>
                <a:spcPts val="600"/>
              </a:spcAft>
            </a:pPr>
            <a:r>
              <a:rPr lang="sv-SE" altLang="sv-SE" sz="2000" dirty="0">
                <a:latin typeface="Raleway SemiBold" panose="020B0703030101060003" pitchFamily="34" charset="0"/>
                <a:ea typeface="ＭＳ Ｐゴシック" pitchFamily="34" charset="-128"/>
              </a:rPr>
              <a:t>LUNDAGÅRDSPROJEKTET:</a:t>
            </a:r>
            <a:endParaRPr lang="sv-SE" sz="2000" dirty="0">
              <a:latin typeface="Raleway SemiBold" panose="020B0703030101060003" pitchFamily="34" charset="0"/>
            </a:endParaRPr>
          </a:p>
          <a:p>
            <a:pPr marL="285750" indent="-285750">
              <a:lnSpc>
                <a:spcPct val="120000"/>
              </a:lnSpc>
              <a:buFont typeface="Arial" panose="020B0604020202020204" pitchFamily="34" charset="0"/>
              <a:buChar char="•"/>
            </a:pPr>
            <a:r>
              <a:rPr lang="sv-SE" sz="2000" dirty="0">
                <a:latin typeface="Georgia" panose="02040502050405020303" pitchFamily="18" charset="0"/>
              </a:rPr>
              <a:t>Ett 3-årigt projekt som startade 2006 med stöd av Allmänna arvsfonden</a:t>
            </a:r>
          </a:p>
          <a:p>
            <a:pPr marL="285750" indent="-285750">
              <a:lnSpc>
                <a:spcPct val="120000"/>
              </a:lnSpc>
              <a:spcAft>
                <a:spcPts val="600"/>
              </a:spcAft>
              <a:buFont typeface="Arial" panose="020B0604020202020204" pitchFamily="34" charset="0"/>
              <a:buChar char="•"/>
            </a:pPr>
            <a:r>
              <a:rPr lang="sv-SE" sz="2000" dirty="0">
                <a:latin typeface="Georgia" panose="02040502050405020303" pitchFamily="18" charset="0"/>
              </a:rPr>
              <a:t>Syftet var att skapa en meningsfull vardag för personer under 65 år som nyligen fått sin demensdiagnos och var i ett tidigt skede</a:t>
            </a:r>
          </a:p>
          <a:p>
            <a:pPr marL="285750" indent="-285750">
              <a:lnSpc>
                <a:spcPct val="91000"/>
              </a:lnSpc>
              <a:spcAft>
                <a:spcPts val="600"/>
              </a:spcAft>
              <a:buFont typeface="Arial" panose="020B0604020202020204" pitchFamily="34" charset="0"/>
              <a:buChar char="•"/>
            </a:pPr>
            <a:endParaRPr lang="sv-SE" dirty="0">
              <a:latin typeface="Georgia" panose="02040502050405020303" pitchFamily="18" charset="0"/>
            </a:endParaRPr>
          </a:p>
          <a:p>
            <a:pPr>
              <a:lnSpc>
                <a:spcPct val="91000"/>
              </a:lnSpc>
              <a:spcAft>
                <a:spcPts val="600"/>
              </a:spcAft>
            </a:pPr>
            <a:r>
              <a:rPr lang="sv-SE" altLang="sv-SE" sz="2000" b="1" dirty="0">
                <a:latin typeface="Raleway SemiBold" panose="020B0703030101060003" pitchFamily="34" charset="0"/>
                <a:ea typeface="ＭＳ Ｐゴシック" pitchFamily="34" charset="-128"/>
              </a:rPr>
              <a:t>MÖTEN MED MINNEN:</a:t>
            </a:r>
          </a:p>
          <a:p>
            <a:pPr marL="285750" indent="-285750">
              <a:lnSpc>
                <a:spcPct val="120000"/>
              </a:lnSpc>
              <a:buFont typeface="Arial" panose="020B0604020202020204" pitchFamily="34" charset="0"/>
              <a:buChar char="•"/>
            </a:pPr>
            <a:r>
              <a:rPr lang="sv-SE" sz="2000" dirty="0">
                <a:latin typeface="Georgia" panose="02040502050405020303" pitchFamily="18" charset="0"/>
              </a:rPr>
              <a:t>Ett landsomfattande museiprojekt riktat till personer med demensdiagnos och deras anhöriga</a:t>
            </a:r>
          </a:p>
          <a:p>
            <a:pPr marL="285750" indent="-285750">
              <a:lnSpc>
                <a:spcPct val="91000"/>
              </a:lnSpc>
              <a:buFont typeface="Arial" panose="020B0604020202020204" pitchFamily="34" charset="0"/>
              <a:buChar char="•"/>
            </a:pPr>
            <a:endParaRPr lang="sv-SE" dirty="0">
              <a:latin typeface="Georgia" panose="02040502050405020303" pitchFamily="18" charset="0"/>
            </a:endParaRPr>
          </a:p>
          <a:p>
            <a:pPr>
              <a:lnSpc>
                <a:spcPct val="91000"/>
              </a:lnSpc>
            </a:pPr>
            <a:endParaRPr lang="sv-SE" dirty="0">
              <a:latin typeface="Georgia" panose="02040502050405020303" pitchFamily="18" charset="0"/>
            </a:endParaRPr>
          </a:p>
        </p:txBody>
      </p:sp>
    </p:spTree>
    <p:extLst>
      <p:ext uri="{BB962C8B-B14F-4D97-AF65-F5344CB8AC3E}">
        <p14:creationId xmlns:p14="http://schemas.microsoft.com/office/powerpoint/2010/main" val="2330880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4" y="1284991"/>
            <a:ext cx="9515475" cy="2096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Ett axplock av vårt informationsmaterial</a:t>
            </a:r>
          </a:p>
        </p:txBody>
      </p:sp>
    </p:spTree>
    <p:extLst>
      <p:ext uri="{BB962C8B-B14F-4D97-AF65-F5344CB8AC3E}">
        <p14:creationId xmlns:p14="http://schemas.microsoft.com/office/powerpoint/2010/main" val="1293821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5" y="1066800"/>
            <a:ext cx="9144000" cy="2428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Demensförbundets </a:t>
            </a:r>
          </a:p>
          <a:p>
            <a:pPr>
              <a:lnSpc>
                <a:spcPct val="100000"/>
              </a:lnSpc>
            </a:pPr>
            <a:r>
              <a:rPr lang="sv-SE" sz="4000" dirty="0">
                <a:solidFill>
                  <a:schemeClr val="bg1">
                    <a:lumMod val="50000"/>
                  </a:schemeClr>
                </a:solidFill>
                <a:latin typeface="Raleway Medium" panose="020B0603030101060003" pitchFamily="34" charset="0"/>
              </a:rPr>
              <a:t>familjekoncept</a:t>
            </a:r>
          </a:p>
        </p:txBody>
      </p:sp>
      <p:sp>
        <p:nvSpPr>
          <p:cNvPr id="4" name="Rektangel 3"/>
          <p:cNvSpPr/>
          <p:nvPr/>
        </p:nvSpPr>
        <p:spPr>
          <a:xfrm>
            <a:off x="6319472" y="5135600"/>
            <a:ext cx="4467225" cy="769441"/>
          </a:xfrm>
          <a:prstGeom prst="rect">
            <a:avLst/>
          </a:prstGeom>
        </p:spPr>
        <p:txBody>
          <a:bodyPr wrap="square">
            <a:spAutoFit/>
          </a:bodyPr>
          <a:lstStyle/>
          <a:p>
            <a:pPr algn="ctr">
              <a:spcBef>
                <a:spcPct val="0"/>
              </a:spcBef>
            </a:pPr>
            <a:r>
              <a:rPr lang="sv-SE" altLang="sv-SE" sz="2200" dirty="0">
                <a:latin typeface="Georgia" panose="02040502050405020303" pitchFamily="18" charset="0"/>
              </a:rPr>
              <a:t>Demensförbundets familjekoncept – Stötta hela familjen</a:t>
            </a:r>
          </a:p>
        </p:txBody>
      </p:sp>
      <p:pic>
        <p:nvPicPr>
          <p:cNvPr id="8" name="Bildobjekt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79745">
            <a:off x="5091057" y="2522744"/>
            <a:ext cx="2290583" cy="2290583"/>
          </a:xfrm>
          <a:prstGeom prst="rect">
            <a:avLst/>
          </a:prstGeom>
          <a:effectLst>
            <a:outerShdw blurRad="292100" dist="139700" dir="2700000" algn="ctr" rotWithShape="0">
              <a:srgbClr val="000000">
                <a:alpha val="65000"/>
              </a:srgbClr>
            </a:outerShdw>
          </a:effectLst>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6131">
            <a:off x="9752958" y="2443851"/>
            <a:ext cx="2077403" cy="2403538"/>
          </a:xfrm>
          <a:prstGeom prst="rect">
            <a:avLst/>
          </a:prstGeom>
          <a:effectLst>
            <a:outerShdw blurRad="292100" dist="139700" dir="2700000" algn="tl" rotWithShape="0">
              <a:prstClr val="black">
                <a:alpha val="65000"/>
              </a:prstClr>
            </a:outerShdw>
          </a:effectLst>
        </p:spPr>
      </p:pic>
      <p:pic>
        <p:nvPicPr>
          <p:cNvPr id="6" name="Bildobjekt 5">
            <a:extLst>
              <a:ext uri="{FF2B5EF4-FFF2-40B4-BE49-F238E27FC236}">
                <a16:creationId xmlns:a16="http://schemas.microsoft.com/office/drawing/2014/main" id="{A025D052-1021-4B7B-9AF5-D251011B3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7567" y="2101224"/>
            <a:ext cx="1742509" cy="255281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288267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5" y="1284991"/>
            <a:ext cx="9144000" cy="1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Studiecirkel</a:t>
            </a:r>
          </a:p>
        </p:txBody>
      </p:sp>
      <p:pic>
        <p:nvPicPr>
          <p:cNvPr id="3" name="Bildobjekt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6425" y="979465"/>
            <a:ext cx="3889102" cy="4499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907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4" y="959568"/>
            <a:ext cx="9515475" cy="26003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Demensförbundet tar fram kunskaps- och informationsmaterial</a:t>
            </a:r>
          </a:p>
        </p:txBody>
      </p:sp>
      <p:pic>
        <p:nvPicPr>
          <p:cNvPr id="4" name="Bildobjekt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25451" y="3294185"/>
            <a:ext cx="1487323" cy="1953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1"/>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243442" y="3294187"/>
            <a:ext cx="1374009" cy="1953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2"/>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2890243" y="3294186"/>
            <a:ext cx="1377161" cy="1953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2"/>
          <p:cNvPicPr>
            <a:picLocks noChangeAspect="1"/>
          </p:cNvPicPr>
          <p:nvPr/>
        </p:nvPicPr>
        <p:blipFill>
          <a:blip r:embed="rId6">
            <a:extLst>
              <a:ext uri="{28A0092B-C50C-407E-A947-70E740481C1C}">
                <a14:useLocalDpi xmlns:a14="http://schemas.microsoft.com/office/drawing/2010/main" val="0"/>
              </a:ext>
            </a:extLst>
          </a:blip>
          <a:srcRect/>
          <a:stretch/>
        </p:blipFill>
        <p:spPr bwMode="auto">
          <a:xfrm>
            <a:off x="6269360" y="3294184"/>
            <a:ext cx="1333678" cy="1953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objekt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9554" y="3294183"/>
            <a:ext cx="1960212" cy="1953868"/>
          </a:xfrm>
          <a:prstGeom prst="rect">
            <a:avLst/>
          </a:prstGeom>
          <a:effectLst>
            <a:outerShdw blurRad="292100" dist="139700" dir="2700000" algn="ctr" rotWithShape="0">
              <a:schemeClr val="tx1">
                <a:alpha val="65000"/>
              </a:schemeClr>
            </a:outerShdw>
          </a:effectLst>
        </p:spPr>
      </p:pic>
    </p:spTree>
    <p:extLst>
      <p:ext uri="{BB962C8B-B14F-4D97-AF65-F5344CB8AC3E}">
        <p14:creationId xmlns:p14="http://schemas.microsoft.com/office/powerpoint/2010/main" val="820357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5" y="1284991"/>
            <a:ext cx="9144000" cy="1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Om Demensförbundet</a:t>
            </a:r>
          </a:p>
        </p:txBody>
      </p:sp>
      <p:sp>
        <p:nvSpPr>
          <p:cNvPr id="8" name="Underrubrik 2"/>
          <p:cNvSpPr txBox="1">
            <a:spLocks/>
          </p:cNvSpPr>
          <p:nvPr/>
        </p:nvSpPr>
        <p:spPr>
          <a:xfrm>
            <a:off x="1114425" y="2630488"/>
            <a:ext cx="11077575" cy="3132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ct val="0"/>
              </a:spcBef>
            </a:pPr>
            <a:r>
              <a:rPr lang="sv-SE" altLang="sv-SE" sz="2200" dirty="0">
                <a:latin typeface="Georgia" panose="02040502050405020303" pitchFamily="18" charset="0"/>
                <a:cs typeface="Times New Roman" pitchFamily="18" charset="0"/>
              </a:rPr>
              <a:t>Bildades 1984</a:t>
            </a:r>
          </a:p>
          <a:p>
            <a:pPr>
              <a:lnSpc>
                <a:spcPct val="150000"/>
              </a:lnSpc>
              <a:spcBef>
                <a:spcPct val="0"/>
              </a:spcBef>
            </a:pPr>
            <a:r>
              <a:rPr lang="sv-SE" altLang="sv-SE" sz="2200" dirty="0">
                <a:latin typeface="Georgia" panose="02040502050405020303" pitchFamily="18" charset="0"/>
                <a:cs typeface="Times New Roman" pitchFamily="18" charset="0"/>
              </a:rPr>
              <a:t>Arbetar för att förbättra förhållandena för demenssjuka och deras anhöriga</a:t>
            </a:r>
          </a:p>
          <a:p>
            <a:pPr>
              <a:lnSpc>
                <a:spcPct val="150000"/>
              </a:lnSpc>
              <a:spcBef>
                <a:spcPct val="0"/>
              </a:spcBef>
            </a:pPr>
            <a:r>
              <a:rPr lang="sv-SE" altLang="sv-SE" sz="2200" dirty="0">
                <a:latin typeface="Georgia" panose="02040502050405020303" pitchFamily="18" charset="0"/>
                <a:cs typeface="Times New Roman" pitchFamily="18" charset="0"/>
              </a:rPr>
              <a:t>Ideell organisation som får statligt </a:t>
            </a:r>
            <a:r>
              <a:rPr lang="sv-SE" altLang="sv-SE" sz="2200" dirty="0" err="1">
                <a:latin typeface="Georgia" panose="02040502050405020303" pitchFamily="18" charset="0"/>
                <a:cs typeface="Times New Roman" pitchFamily="18" charset="0"/>
              </a:rPr>
              <a:t>handikappbidrag</a:t>
            </a:r>
            <a:r>
              <a:rPr lang="sv-SE" altLang="sv-SE" sz="2200" dirty="0">
                <a:latin typeface="Georgia" panose="02040502050405020303" pitchFamily="18" charset="0"/>
                <a:cs typeface="Times New Roman" pitchFamily="18" charset="0"/>
              </a:rPr>
              <a:t> </a:t>
            </a:r>
          </a:p>
          <a:p>
            <a:pPr>
              <a:lnSpc>
                <a:spcPct val="150000"/>
              </a:lnSpc>
              <a:spcBef>
                <a:spcPct val="0"/>
              </a:spcBef>
            </a:pPr>
            <a:r>
              <a:rPr lang="sv-SE" altLang="sv-SE" sz="2200" dirty="0">
                <a:latin typeface="Georgia" panose="02040502050405020303" pitchFamily="18" charset="0"/>
                <a:cs typeface="Times New Roman" pitchFamily="18" charset="0"/>
              </a:rPr>
              <a:t>Största anhörigorganisationen i Sverige för demenssjuka och deras anhöriga</a:t>
            </a:r>
          </a:p>
          <a:p>
            <a:pPr>
              <a:lnSpc>
                <a:spcPct val="150000"/>
              </a:lnSpc>
              <a:spcBef>
                <a:spcPct val="0"/>
              </a:spcBef>
            </a:pPr>
            <a:r>
              <a:rPr lang="sv-SE" altLang="sv-SE" sz="2200" dirty="0">
                <a:latin typeface="Georgia" panose="02040502050405020303" pitchFamily="18" charset="0"/>
                <a:cs typeface="Times New Roman" pitchFamily="18" charset="0"/>
              </a:rPr>
              <a:t>Partipolitiskt och religiöst obundet</a:t>
            </a:r>
          </a:p>
          <a:p>
            <a:pPr>
              <a:lnSpc>
                <a:spcPct val="150000"/>
              </a:lnSpc>
              <a:spcBef>
                <a:spcPct val="0"/>
              </a:spcBef>
            </a:pPr>
            <a:r>
              <a:rPr lang="sv-SE" altLang="sv-SE" sz="2200" dirty="0">
                <a:latin typeface="Georgia" panose="02040502050405020303" pitchFamily="18" charset="0"/>
                <a:cs typeface="Times New Roman" pitchFamily="18" charset="0"/>
              </a:rPr>
              <a:t>Inga avtal med läkemedelsindustrin</a:t>
            </a:r>
          </a:p>
        </p:txBody>
      </p:sp>
    </p:spTree>
    <p:extLst>
      <p:ext uri="{BB962C8B-B14F-4D97-AF65-F5344CB8AC3E}">
        <p14:creationId xmlns:p14="http://schemas.microsoft.com/office/powerpoint/2010/main" val="195344345"/>
      </p:ext>
    </p:extLst>
  </p:cSld>
  <p:clrMapOvr>
    <a:masterClrMapping/>
  </p:clrMapOvr>
  <mc:AlternateContent xmlns:mc="http://schemas.openxmlformats.org/markup-compatibility/2006" xmlns:p14="http://schemas.microsoft.com/office/powerpoint/2010/main">
    <mc:Choice Requires="p14">
      <p:transition spd="slow" p14:dur="2000" advTm="7667"/>
    </mc:Choice>
    <mc:Fallback xmlns="">
      <p:transition spd="slow" advTm="766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5" y="1284991"/>
            <a:ext cx="9144000" cy="1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Hemsida, Facebook och LinkedIn</a:t>
            </a:r>
          </a:p>
        </p:txBody>
      </p:sp>
      <p:sp>
        <p:nvSpPr>
          <p:cNvPr id="8" name="Underrubrik 2"/>
          <p:cNvSpPr txBox="1">
            <a:spLocks/>
          </p:cNvSpPr>
          <p:nvPr/>
        </p:nvSpPr>
        <p:spPr>
          <a:xfrm>
            <a:off x="2713081" y="5984175"/>
            <a:ext cx="9024730" cy="1031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30000"/>
              </a:lnSpc>
              <a:spcBef>
                <a:spcPts val="0"/>
              </a:spcBef>
              <a:buNone/>
            </a:pPr>
            <a:r>
              <a:rPr lang="sv-SE" altLang="sv-SE" sz="1800" b="1" dirty="0">
                <a:latin typeface="Georgia" panose="02040502050405020303" pitchFamily="18" charset="0"/>
                <a:ea typeface="ＭＳ Ｐゴシック" pitchFamily="34" charset="-128"/>
              </a:rPr>
              <a:t>Hemsida: </a:t>
            </a:r>
            <a:r>
              <a:rPr lang="sv-SE" altLang="sv-SE" sz="1800" dirty="0">
                <a:latin typeface="Georgia" panose="02040502050405020303" pitchFamily="18" charset="0"/>
                <a:ea typeface="ＭＳ Ｐゴシック" pitchFamily="34" charset="-128"/>
                <a:hlinkClick r:id="rId3"/>
              </a:rPr>
              <a:t>demensforbundet.se</a:t>
            </a:r>
            <a:r>
              <a:rPr lang="sv-SE" altLang="sv-SE" sz="1800" dirty="0">
                <a:latin typeface="Georgia" panose="02040502050405020303" pitchFamily="18" charset="0"/>
                <a:ea typeface="ＭＳ Ｐゴシック" pitchFamily="34" charset="-128"/>
              </a:rPr>
              <a:t> </a:t>
            </a:r>
            <a:r>
              <a:rPr lang="sv-SE" altLang="sv-SE" sz="1800" b="1" dirty="0">
                <a:latin typeface="Georgia" panose="02040502050405020303" pitchFamily="18" charset="0"/>
                <a:ea typeface="ＭＳ Ｐゴシック" pitchFamily="34" charset="-128"/>
              </a:rPr>
              <a:t>Facebook: </a:t>
            </a:r>
            <a:r>
              <a:rPr lang="sv-SE" altLang="sv-SE" sz="1800" dirty="0">
                <a:latin typeface="Georgia" panose="02040502050405020303" pitchFamily="18" charset="0"/>
                <a:ea typeface="ＭＳ Ｐゴシック" pitchFamily="34" charset="-128"/>
                <a:hlinkClick r:id="rId4"/>
              </a:rPr>
              <a:t>facebook.com/</a:t>
            </a:r>
            <a:r>
              <a:rPr lang="sv-SE" altLang="sv-SE" sz="1800" dirty="0" err="1">
                <a:latin typeface="Georgia" panose="02040502050405020303" pitchFamily="18" charset="0"/>
                <a:ea typeface="ＭＳ Ｐゴシック" pitchFamily="34" charset="-128"/>
                <a:hlinkClick r:id="rId4"/>
              </a:rPr>
              <a:t>demensforbundet</a:t>
            </a:r>
            <a:br>
              <a:rPr lang="sv-SE" altLang="sv-SE" sz="1800" dirty="0">
                <a:latin typeface="Georgia" panose="02040502050405020303" pitchFamily="18" charset="0"/>
                <a:ea typeface="ＭＳ Ｐゴシック" pitchFamily="34" charset="-128"/>
              </a:rPr>
            </a:br>
            <a:r>
              <a:rPr lang="sv-SE" altLang="sv-SE" sz="1800" b="1" dirty="0">
                <a:latin typeface="Georgia" panose="02040502050405020303" pitchFamily="18" charset="0"/>
                <a:ea typeface="ＭＳ Ｐゴシック" pitchFamily="34" charset="-128"/>
              </a:rPr>
              <a:t>LinkedIn: </a:t>
            </a:r>
            <a:r>
              <a:rPr lang="sv-SE" altLang="sv-SE" sz="1800" dirty="0">
                <a:latin typeface="Georgia" panose="02040502050405020303" pitchFamily="18" charset="0"/>
                <a:ea typeface="ＭＳ Ｐゴシック" pitchFamily="34" charset="-128"/>
                <a:hlinkClick r:id="rId5"/>
              </a:rPr>
              <a:t>linkedin.com/</a:t>
            </a:r>
            <a:r>
              <a:rPr lang="sv-SE" altLang="sv-SE" sz="1800" dirty="0" err="1">
                <a:latin typeface="Georgia" panose="02040502050405020303" pitchFamily="18" charset="0"/>
                <a:ea typeface="ＭＳ Ｐゴシック" pitchFamily="34" charset="-128"/>
                <a:hlinkClick r:id="rId5"/>
              </a:rPr>
              <a:t>company</a:t>
            </a:r>
            <a:r>
              <a:rPr lang="sv-SE" altLang="sv-SE" sz="1800" dirty="0">
                <a:latin typeface="Georgia" panose="02040502050405020303" pitchFamily="18" charset="0"/>
                <a:ea typeface="ＭＳ Ｐゴシック" pitchFamily="34" charset="-128"/>
                <a:hlinkClick r:id="rId5"/>
              </a:rPr>
              <a:t>/demensförbundet</a:t>
            </a:r>
            <a:endParaRPr lang="sv-SE" altLang="sv-SE" sz="1800" dirty="0">
              <a:latin typeface="Georgia" panose="02040502050405020303" pitchFamily="18" charset="0"/>
              <a:ea typeface="ＭＳ Ｐゴシック" pitchFamily="34" charset="-128"/>
            </a:endParaRPr>
          </a:p>
          <a:p>
            <a:pPr marL="0" indent="0">
              <a:lnSpc>
                <a:spcPct val="130000"/>
              </a:lnSpc>
              <a:spcBef>
                <a:spcPts val="0"/>
              </a:spcBef>
              <a:buNone/>
            </a:pPr>
            <a:endParaRPr lang="sv-SE" altLang="sv-SE" sz="1800" dirty="0">
              <a:latin typeface="Georgia" panose="02040502050405020303" pitchFamily="18" charset="0"/>
              <a:ea typeface="ＭＳ Ｐゴシック" pitchFamily="34" charset="-128"/>
            </a:endParaRPr>
          </a:p>
        </p:txBody>
      </p:sp>
      <p:pic>
        <p:nvPicPr>
          <p:cNvPr id="6" name="Bildobjekt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826" y="2417319"/>
            <a:ext cx="3965744" cy="3155690"/>
          </a:xfrm>
          <a:prstGeom prst="rect">
            <a:avLst/>
          </a:prstGeom>
          <a:effectLst>
            <a:outerShdw blurRad="50800" dist="38100" dir="2700000" algn="tl" rotWithShape="0">
              <a:prstClr val="black">
                <a:alpha val="31000"/>
              </a:prstClr>
            </a:outerShdw>
          </a:effectLst>
        </p:spPr>
      </p:pic>
      <p:pic>
        <p:nvPicPr>
          <p:cNvPr id="3" name="Bildobjekt 2">
            <a:extLst>
              <a:ext uri="{FF2B5EF4-FFF2-40B4-BE49-F238E27FC236}">
                <a16:creationId xmlns:a16="http://schemas.microsoft.com/office/drawing/2014/main" id="{5BC96C30-5EA9-4166-9C9B-8F0AC7F67DDA}"/>
              </a:ext>
            </a:extLst>
          </p:cNvPr>
          <p:cNvPicPr>
            <a:picLocks noChangeAspect="1"/>
          </p:cNvPicPr>
          <p:nvPr/>
        </p:nvPicPr>
        <p:blipFill rotWithShape="1">
          <a:blip r:embed="rId7"/>
          <a:srcRect l="12802" t="6944" b="7023"/>
          <a:stretch/>
        </p:blipFill>
        <p:spPr>
          <a:xfrm>
            <a:off x="5486030" y="2401142"/>
            <a:ext cx="5864186" cy="31339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2536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5" y="1284991"/>
            <a:ext cx="9144000" cy="1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Demensfonden</a:t>
            </a:r>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333" y="726942"/>
            <a:ext cx="3540842" cy="5023621"/>
          </a:xfrm>
          <a:prstGeom prst="rect">
            <a:avLst/>
          </a:prstGeom>
          <a:effectLst>
            <a:outerShdw blurRad="292100" dist="139700" dir="2700000" algn="tl" rotWithShape="0">
              <a:prstClr val="black">
                <a:alpha val="65000"/>
              </a:prstClr>
            </a:outerShdw>
          </a:effectLst>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4461" y="5383185"/>
            <a:ext cx="1484015" cy="367378"/>
          </a:xfrm>
          <a:prstGeom prst="rect">
            <a:avLst/>
          </a:prstGeom>
        </p:spPr>
      </p:pic>
    </p:spTree>
    <p:extLst>
      <p:ext uri="{BB962C8B-B14F-4D97-AF65-F5344CB8AC3E}">
        <p14:creationId xmlns:p14="http://schemas.microsoft.com/office/powerpoint/2010/main" val="2631318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p:cNvSpPr txBox="1">
            <a:spLocks/>
          </p:cNvSpPr>
          <p:nvPr/>
        </p:nvSpPr>
        <p:spPr>
          <a:xfrm>
            <a:off x="0" y="2180341"/>
            <a:ext cx="12192000" cy="1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sv-SE" sz="4000" dirty="0">
                <a:solidFill>
                  <a:schemeClr val="bg1">
                    <a:lumMod val="50000"/>
                  </a:schemeClr>
                </a:solidFill>
                <a:latin typeface="Raleway Medium" panose="020B0603030101060003" pitchFamily="34" charset="0"/>
              </a:rPr>
              <a:t>Tack för din uppmärksamhet!</a:t>
            </a:r>
          </a:p>
        </p:txBody>
      </p:sp>
    </p:spTree>
    <p:extLst>
      <p:ext uri="{BB962C8B-B14F-4D97-AF65-F5344CB8AC3E}">
        <p14:creationId xmlns:p14="http://schemas.microsoft.com/office/powerpoint/2010/main" val="2310795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5" y="1284991"/>
            <a:ext cx="9144000" cy="1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Verksamhetsmål</a:t>
            </a:r>
          </a:p>
        </p:txBody>
      </p:sp>
      <p:sp>
        <p:nvSpPr>
          <p:cNvPr id="8" name="Underrubrik 2"/>
          <p:cNvSpPr txBox="1">
            <a:spLocks/>
          </p:cNvSpPr>
          <p:nvPr/>
        </p:nvSpPr>
        <p:spPr>
          <a:xfrm>
            <a:off x="1114425" y="2630488"/>
            <a:ext cx="10558171" cy="3132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sv-SE" altLang="sv-SE" sz="2200" dirty="0">
                <a:latin typeface="Georgia" panose="02040502050405020303" pitchFamily="18" charset="0"/>
                <a:ea typeface="ＭＳ Ｐゴシック" pitchFamily="34" charset="-128"/>
              </a:rPr>
              <a:t>Stödja personer med demenssjukdom och deras anhöriga och bevaka deras rättigheter</a:t>
            </a:r>
          </a:p>
          <a:p>
            <a:pPr>
              <a:lnSpc>
                <a:spcPct val="130000"/>
              </a:lnSpc>
            </a:pPr>
            <a:r>
              <a:rPr lang="sv-SE" altLang="sv-SE" sz="2200" dirty="0">
                <a:latin typeface="Georgia" panose="02040502050405020303" pitchFamily="18" charset="0"/>
                <a:ea typeface="ＭＳ Ｐゴシック" pitchFamily="34" charset="-128"/>
              </a:rPr>
              <a:t>Ta fram informationsmaterial och sprida kunskap om demenssjukdomarna</a:t>
            </a:r>
          </a:p>
          <a:p>
            <a:pPr>
              <a:lnSpc>
                <a:spcPct val="130000"/>
              </a:lnSpc>
            </a:pPr>
            <a:r>
              <a:rPr lang="sv-SE" altLang="sv-SE" sz="2200" dirty="0">
                <a:latin typeface="Georgia" panose="02040502050405020303" pitchFamily="18" charset="0"/>
                <a:ea typeface="ＭＳ Ｐゴシック" pitchFamily="34" charset="-128"/>
              </a:rPr>
              <a:t>Informera och påverka politiker och beslutsfattare</a:t>
            </a:r>
          </a:p>
        </p:txBody>
      </p:sp>
    </p:spTree>
    <p:extLst>
      <p:ext uri="{BB962C8B-B14F-4D97-AF65-F5344CB8AC3E}">
        <p14:creationId xmlns:p14="http://schemas.microsoft.com/office/powerpoint/2010/main" val="2356725202"/>
      </p:ext>
    </p:extLst>
  </p:cSld>
  <p:clrMapOvr>
    <a:masterClrMapping/>
  </p:clrMapOvr>
  <mc:AlternateContent xmlns:mc="http://schemas.openxmlformats.org/markup-compatibility/2006" xmlns:p14="http://schemas.microsoft.com/office/powerpoint/2010/main">
    <mc:Choice Requires="p14">
      <p:transition spd="slow" p14:dur="2000" advTm="7767"/>
    </mc:Choice>
    <mc:Fallback xmlns="">
      <p:transition spd="slow" advTm="776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5" y="1284991"/>
            <a:ext cx="9144000" cy="1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Verksamhetsmål</a:t>
            </a:r>
          </a:p>
        </p:txBody>
      </p:sp>
      <p:sp>
        <p:nvSpPr>
          <p:cNvPr id="8" name="Underrubrik 2"/>
          <p:cNvSpPr txBox="1">
            <a:spLocks/>
          </p:cNvSpPr>
          <p:nvPr/>
        </p:nvSpPr>
        <p:spPr>
          <a:xfrm>
            <a:off x="1114425" y="2630488"/>
            <a:ext cx="11077575" cy="3132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sv-SE" altLang="sv-SE" sz="2200" dirty="0">
                <a:latin typeface="Georgia" panose="02040502050405020303" pitchFamily="18" charset="0"/>
                <a:ea typeface="ＭＳ Ｐゴシック" pitchFamily="34" charset="-128"/>
              </a:rPr>
              <a:t>Samverka med kommuner, regioner och andra organisationer</a:t>
            </a:r>
          </a:p>
          <a:p>
            <a:pPr>
              <a:lnSpc>
                <a:spcPct val="130000"/>
              </a:lnSpc>
            </a:pPr>
            <a:r>
              <a:rPr lang="sv-SE" altLang="sv-SE" sz="2200" dirty="0">
                <a:latin typeface="Georgia" panose="02040502050405020303" pitchFamily="18" charset="0"/>
                <a:ea typeface="ＭＳ Ｐゴシック" pitchFamily="34" charset="-128"/>
              </a:rPr>
              <a:t>Stödja forskning kring Alzheimers sjukdom och andra demenssjukdomar</a:t>
            </a:r>
          </a:p>
          <a:p>
            <a:pPr>
              <a:lnSpc>
                <a:spcPct val="130000"/>
              </a:lnSpc>
            </a:pPr>
            <a:r>
              <a:rPr lang="sv-SE" altLang="sv-SE" sz="2200" dirty="0">
                <a:latin typeface="Georgia" panose="02040502050405020303" pitchFamily="18" charset="0"/>
                <a:ea typeface="ＭＳ Ｐゴシック" pitchFamily="34" charset="-128"/>
              </a:rPr>
              <a:t>Rikstäckande telefonrådgivning</a:t>
            </a:r>
          </a:p>
        </p:txBody>
      </p:sp>
    </p:spTree>
    <p:extLst>
      <p:ext uri="{BB962C8B-B14F-4D97-AF65-F5344CB8AC3E}">
        <p14:creationId xmlns:p14="http://schemas.microsoft.com/office/powerpoint/2010/main" val="1289549360"/>
      </p:ext>
    </p:extLst>
  </p:cSld>
  <p:clrMapOvr>
    <a:masterClrMapping/>
  </p:clrMapOvr>
  <mc:AlternateContent xmlns:mc="http://schemas.openxmlformats.org/markup-compatibility/2006" xmlns:p14="http://schemas.microsoft.com/office/powerpoint/2010/main">
    <mc:Choice Requires="p14">
      <p:transition spd="slow" p14:dur="2000" advTm="1069"/>
    </mc:Choice>
    <mc:Fallback xmlns="">
      <p:transition spd="slow" advTm="1069"/>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ubrik 1"/>
          <p:cNvSpPr txBox="1">
            <a:spLocks/>
          </p:cNvSpPr>
          <p:nvPr/>
        </p:nvSpPr>
        <p:spPr>
          <a:xfrm>
            <a:off x="1114425" y="709395"/>
            <a:ext cx="9435588" cy="1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Förbundsstyrelse 2022–2025</a:t>
            </a:r>
            <a:r>
              <a:rPr lang="sv-SE" sz="1200" dirty="0">
                <a:solidFill>
                  <a:schemeClr val="bg1">
                    <a:lumMod val="50000"/>
                  </a:schemeClr>
                </a:solidFill>
                <a:latin typeface="Raleway Medium" panose="020B0603030101060003" pitchFamily="34" charset="0"/>
              </a:rPr>
              <a:t> </a:t>
            </a:r>
            <a:br>
              <a:rPr lang="sv-SE" sz="1200" dirty="0">
                <a:solidFill>
                  <a:schemeClr val="bg1">
                    <a:lumMod val="50000"/>
                  </a:schemeClr>
                </a:solidFill>
                <a:latin typeface="Raleway Medium" panose="020B0603030101060003" pitchFamily="34" charset="0"/>
              </a:rPr>
            </a:br>
            <a:endParaRPr lang="sv-SE" sz="4000" dirty="0">
              <a:solidFill>
                <a:schemeClr val="bg1">
                  <a:lumMod val="50000"/>
                </a:schemeClr>
              </a:solidFill>
              <a:latin typeface="Raleway Medium" panose="020B0603030101060003" pitchFamily="34" charset="0"/>
            </a:endParaRPr>
          </a:p>
        </p:txBody>
      </p:sp>
      <p:pic>
        <p:nvPicPr>
          <p:cNvPr id="4" name="Bildobjekt 3" descr="En bild som visar person, vägg&#10;&#10;Automatiskt genererad beskrivning">
            <a:extLst>
              <a:ext uri="{FF2B5EF4-FFF2-40B4-BE49-F238E27FC236}">
                <a16:creationId xmlns:a16="http://schemas.microsoft.com/office/drawing/2014/main" id="{D90F8352-239D-40E1-8291-AE12EA883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702" y="1610706"/>
            <a:ext cx="1502352" cy="1548578"/>
          </a:xfrm>
          <a:prstGeom prst="rect">
            <a:avLst/>
          </a:prstGeom>
        </p:spPr>
      </p:pic>
      <p:pic>
        <p:nvPicPr>
          <p:cNvPr id="6" name="Bildobjekt 5" descr="En bild som visar person, person&#10;&#10;Automatiskt genererad beskrivning">
            <a:extLst>
              <a:ext uri="{FF2B5EF4-FFF2-40B4-BE49-F238E27FC236}">
                <a16:creationId xmlns:a16="http://schemas.microsoft.com/office/drawing/2014/main" id="{25C87B6A-DB4B-4511-AE19-12F9E4366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426" y="1610707"/>
            <a:ext cx="1502352" cy="1548578"/>
          </a:xfrm>
          <a:prstGeom prst="rect">
            <a:avLst/>
          </a:prstGeom>
        </p:spPr>
      </p:pic>
      <p:pic>
        <p:nvPicPr>
          <p:cNvPr id="9" name="Bildobjekt 8" descr="En bild som visar text, person, vägg, inomhus&#10;&#10;Automatiskt genererad beskrivning">
            <a:extLst>
              <a:ext uri="{FF2B5EF4-FFF2-40B4-BE49-F238E27FC236}">
                <a16:creationId xmlns:a16="http://schemas.microsoft.com/office/drawing/2014/main" id="{368C0002-9A68-47D3-8645-AD3480827F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2416" y="1610706"/>
            <a:ext cx="1502352" cy="1548578"/>
          </a:xfrm>
          <a:prstGeom prst="rect">
            <a:avLst/>
          </a:prstGeom>
        </p:spPr>
      </p:pic>
      <p:pic>
        <p:nvPicPr>
          <p:cNvPr id="11" name="Bildobjekt 10" descr="En bild som visar person, vägg, inomhus, står&#10;&#10;Automatiskt genererad beskrivning">
            <a:extLst>
              <a:ext uri="{FF2B5EF4-FFF2-40B4-BE49-F238E27FC236}">
                <a16:creationId xmlns:a16="http://schemas.microsoft.com/office/drawing/2014/main" id="{284C2C42-3590-4B91-B56B-89570B8E6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0401" y="1610706"/>
            <a:ext cx="1492938" cy="1538875"/>
          </a:xfrm>
          <a:prstGeom prst="rect">
            <a:avLst/>
          </a:prstGeom>
        </p:spPr>
      </p:pic>
      <p:pic>
        <p:nvPicPr>
          <p:cNvPr id="13" name="Bildobjekt 12" descr="En bild som visar person, vägg, kläder, inomhus&#10;&#10;Automatiskt genererad beskrivning">
            <a:extLst>
              <a:ext uri="{FF2B5EF4-FFF2-40B4-BE49-F238E27FC236}">
                <a16:creationId xmlns:a16="http://schemas.microsoft.com/office/drawing/2014/main" id="{9B70D44B-F6F1-4223-A73D-1D31212FE8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6127" y="1601003"/>
            <a:ext cx="1502352" cy="1548578"/>
          </a:xfrm>
          <a:prstGeom prst="rect">
            <a:avLst/>
          </a:prstGeom>
        </p:spPr>
      </p:pic>
      <p:pic>
        <p:nvPicPr>
          <p:cNvPr id="15" name="Bildobjekt 14" descr="En bild som visar person, person, vägg, gammal&#10;&#10;Automatiskt genererad beskrivning">
            <a:extLst>
              <a:ext uri="{FF2B5EF4-FFF2-40B4-BE49-F238E27FC236}">
                <a16:creationId xmlns:a16="http://schemas.microsoft.com/office/drawing/2014/main" id="{E8722A2A-31B6-4FC0-8DEC-45B27977C1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4702" y="3826638"/>
            <a:ext cx="1502352" cy="1548578"/>
          </a:xfrm>
          <a:prstGeom prst="rect">
            <a:avLst/>
          </a:prstGeom>
        </p:spPr>
      </p:pic>
      <p:pic>
        <p:nvPicPr>
          <p:cNvPr id="17" name="Bildobjekt 16" descr="En bild som visar person, person, inomhus&#10;&#10;Automatiskt genererad beskrivning">
            <a:extLst>
              <a:ext uri="{FF2B5EF4-FFF2-40B4-BE49-F238E27FC236}">
                <a16:creationId xmlns:a16="http://schemas.microsoft.com/office/drawing/2014/main" id="{1B7CC6AF-843C-463D-9FD5-5965496FE1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2133" y="3826638"/>
            <a:ext cx="1502352" cy="1548578"/>
          </a:xfrm>
          <a:prstGeom prst="rect">
            <a:avLst/>
          </a:prstGeom>
        </p:spPr>
      </p:pic>
      <p:pic>
        <p:nvPicPr>
          <p:cNvPr id="19" name="Bildobjekt 18" descr="En bild som visar person, vägg, person, inomhus&#10;&#10;Automatiskt genererad beskrivning">
            <a:extLst>
              <a:ext uri="{FF2B5EF4-FFF2-40B4-BE49-F238E27FC236}">
                <a16:creationId xmlns:a16="http://schemas.microsoft.com/office/drawing/2014/main" id="{1B9D765D-2C5A-4C1C-A535-7262AF83AC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35715" y="3839136"/>
            <a:ext cx="1490227" cy="1536080"/>
          </a:xfrm>
          <a:prstGeom prst="rect">
            <a:avLst/>
          </a:prstGeom>
        </p:spPr>
      </p:pic>
      <p:pic>
        <p:nvPicPr>
          <p:cNvPr id="21" name="Bildobjekt 20" descr="En bild som visar person, sitter&#10;&#10;Automatiskt genererad beskrivning">
            <a:extLst>
              <a:ext uri="{FF2B5EF4-FFF2-40B4-BE49-F238E27FC236}">
                <a16:creationId xmlns:a16="http://schemas.microsoft.com/office/drawing/2014/main" id="{355A0701-9EB3-4AC2-A4D7-DDEC1B05E3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31183" y="3839136"/>
            <a:ext cx="1490227" cy="1536080"/>
          </a:xfrm>
          <a:prstGeom prst="rect">
            <a:avLst/>
          </a:prstGeom>
        </p:spPr>
      </p:pic>
      <p:pic>
        <p:nvPicPr>
          <p:cNvPr id="23" name="Bildobjekt 22" descr="En bild som visar person&#10;&#10;Automatiskt genererad beskrivning">
            <a:extLst>
              <a:ext uri="{FF2B5EF4-FFF2-40B4-BE49-F238E27FC236}">
                <a16:creationId xmlns:a16="http://schemas.microsoft.com/office/drawing/2014/main" id="{B301F993-D738-4A62-A017-E370D6F5B8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59982" y="3839136"/>
            <a:ext cx="1502352" cy="1548578"/>
          </a:xfrm>
          <a:prstGeom prst="rect">
            <a:avLst/>
          </a:prstGeom>
        </p:spPr>
      </p:pic>
      <p:sp>
        <p:nvSpPr>
          <p:cNvPr id="25" name="Rektangel 24">
            <a:extLst>
              <a:ext uri="{FF2B5EF4-FFF2-40B4-BE49-F238E27FC236}">
                <a16:creationId xmlns:a16="http://schemas.microsoft.com/office/drawing/2014/main" id="{7CE8207F-78C2-402E-A613-A8037A3135A8}"/>
              </a:ext>
            </a:extLst>
          </p:cNvPr>
          <p:cNvSpPr/>
          <p:nvPr/>
        </p:nvSpPr>
        <p:spPr>
          <a:xfrm>
            <a:off x="1138666" y="3161284"/>
            <a:ext cx="1772520" cy="548099"/>
          </a:xfrm>
          <a:prstGeom prst="rect">
            <a:avLst/>
          </a:prstGeom>
        </p:spPr>
        <p:txBody>
          <a:bodyPr wrap="square">
            <a:spAutoFit/>
          </a:bodyPr>
          <a:lstStyle/>
          <a:p>
            <a:pPr>
              <a:lnSpc>
                <a:spcPct val="130000"/>
              </a:lnSpc>
            </a:pPr>
            <a:r>
              <a:rPr lang="sv-SE" altLang="sv-SE" sz="1200" dirty="0">
                <a:latin typeface="Georgia" panose="02040502050405020303" pitchFamily="18" charset="0"/>
                <a:ea typeface="ＭＳ Ｐゴシック" pitchFamily="34" charset="-128"/>
              </a:rPr>
              <a:t>Liselotte Björk, </a:t>
            </a:r>
          </a:p>
          <a:p>
            <a:pPr>
              <a:lnSpc>
                <a:spcPct val="130000"/>
              </a:lnSpc>
            </a:pPr>
            <a:r>
              <a:rPr lang="sv-SE" altLang="sv-SE" sz="1200" dirty="0">
                <a:latin typeface="Georgia" panose="02040502050405020303" pitchFamily="18" charset="0"/>
                <a:ea typeface="ＭＳ Ｐゴシック" pitchFamily="34" charset="-128"/>
              </a:rPr>
              <a:t>förbundsordförande</a:t>
            </a:r>
          </a:p>
        </p:txBody>
      </p:sp>
      <p:sp>
        <p:nvSpPr>
          <p:cNvPr id="26" name="Rektangel 25">
            <a:extLst>
              <a:ext uri="{FF2B5EF4-FFF2-40B4-BE49-F238E27FC236}">
                <a16:creationId xmlns:a16="http://schemas.microsoft.com/office/drawing/2014/main" id="{2D5C113E-6FC1-419E-92C1-81D22248F6F1}"/>
              </a:ext>
            </a:extLst>
          </p:cNvPr>
          <p:cNvSpPr/>
          <p:nvPr/>
        </p:nvSpPr>
        <p:spPr>
          <a:xfrm>
            <a:off x="3084360" y="3147429"/>
            <a:ext cx="1939640" cy="548099"/>
          </a:xfrm>
          <a:prstGeom prst="rect">
            <a:avLst/>
          </a:prstGeom>
        </p:spPr>
        <p:txBody>
          <a:bodyPr wrap="square">
            <a:spAutoFit/>
          </a:bodyPr>
          <a:lstStyle/>
          <a:p>
            <a:pPr>
              <a:lnSpc>
                <a:spcPct val="130000"/>
              </a:lnSpc>
            </a:pPr>
            <a:r>
              <a:rPr lang="sv-SE" altLang="sv-SE" sz="1200" dirty="0">
                <a:latin typeface="Georgia" panose="02040502050405020303" pitchFamily="18" charset="0"/>
                <a:ea typeface="ＭＳ Ｐゴシック" pitchFamily="34" charset="-128"/>
              </a:rPr>
              <a:t>Johan Karlman, </a:t>
            </a:r>
          </a:p>
          <a:p>
            <a:pPr>
              <a:lnSpc>
                <a:spcPct val="130000"/>
              </a:lnSpc>
            </a:pPr>
            <a:r>
              <a:rPr lang="sv-SE" altLang="sv-SE" sz="1200" dirty="0">
                <a:latin typeface="Georgia" panose="02040502050405020303" pitchFamily="18" charset="0"/>
                <a:ea typeface="ＭＳ Ｐゴシック" pitchFamily="34" charset="-128"/>
              </a:rPr>
              <a:t>vice förbundsordförande</a:t>
            </a:r>
          </a:p>
        </p:txBody>
      </p:sp>
      <p:sp>
        <p:nvSpPr>
          <p:cNvPr id="27" name="Rektangel 26">
            <a:extLst>
              <a:ext uri="{FF2B5EF4-FFF2-40B4-BE49-F238E27FC236}">
                <a16:creationId xmlns:a16="http://schemas.microsoft.com/office/drawing/2014/main" id="{FB6E643F-669D-439E-BFD0-365BC01650F2}"/>
              </a:ext>
            </a:extLst>
          </p:cNvPr>
          <p:cNvSpPr/>
          <p:nvPr/>
        </p:nvSpPr>
        <p:spPr>
          <a:xfrm>
            <a:off x="5024000" y="3163266"/>
            <a:ext cx="1939640" cy="548099"/>
          </a:xfrm>
          <a:prstGeom prst="rect">
            <a:avLst/>
          </a:prstGeom>
        </p:spPr>
        <p:txBody>
          <a:bodyPr wrap="square">
            <a:spAutoFit/>
          </a:bodyPr>
          <a:lstStyle/>
          <a:p>
            <a:pPr>
              <a:lnSpc>
                <a:spcPct val="130000"/>
              </a:lnSpc>
            </a:pPr>
            <a:r>
              <a:rPr lang="sv-SE" altLang="sv-SE" sz="1200" dirty="0">
                <a:latin typeface="Georgia" panose="02040502050405020303" pitchFamily="18" charset="0"/>
                <a:ea typeface="ＭＳ Ｐゴシック" pitchFamily="34" charset="-128"/>
              </a:rPr>
              <a:t>Lena Kock, </a:t>
            </a:r>
          </a:p>
          <a:p>
            <a:pPr>
              <a:lnSpc>
                <a:spcPct val="130000"/>
              </a:lnSpc>
            </a:pPr>
            <a:r>
              <a:rPr lang="sv-SE" altLang="sv-SE" sz="1200" dirty="0">
                <a:latin typeface="Georgia" panose="02040502050405020303" pitchFamily="18" charset="0"/>
                <a:ea typeface="ＭＳ Ｐゴシック" pitchFamily="34" charset="-128"/>
              </a:rPr>
              <a:t>kassör</a:t>
            </a:r>
          </a:p>
        </p:txBody>
      </p:sp>
      <p:sp>
        <p:nvSpPr>
          <p:cNvPr id="28" name="Rektangel 27">
            <a:extLst>
              <a:ext uri="{FF2B5EF4-FFF2-40B4-BE49-F238E27FC236}">
                <a16:creationId xmlns:a16="http://schemas.microsoft.com/office/drawing/2014/main" id="{D4B5059C-ED79-4243-84A2-7608E38E0B15}"/>
              </a:ext>
            </a:extLst>
          </p:cNvPr>
          <p:cNvSpPr/>
          <p:nvPr/>
        </p:nvSpPr>
        <p:spPr>
          <a:xfrm>
            <a:off x="6925536" y="3165248"/>
            <a:ext cx="1939640" cy="548099"/>
          </a:xfrm>
          <a:prstGeom prst="rect">
            <a:avLst/>
          </a:prstGeom>
        </p:spPr>
        <p:txBody>
          <a:bodyPr wrap="square">
            <a:spAutoFit/>
          </a:bodyPr>
          <a:lstStyle/>
          <a:p>
            <a:pPr>
              <a:lnSpc>
                <a:spcPct val="130000"/>
              </a:lnSpc>
            </a:pPr>
            <a:r>
              <a:rPr lang="sv-SE" altLang="sv-SE" sz="1200" dirty="0">
                <a:latin typeface="Georgia" panose="02040502050405020303" pitchFamily="18" charset="0"/>
                <a:ea typeface="ＭＳ Ｐゴシック" pitchFamily="34" charset="-128"/>
              </a:rPr>
              <a:t>Evabritt Johansson, </a:t>
            </a:r>
          </a:p>
          <a:p>
            <a:pPr>
              <a:lnSpc>
                <a:spcPct val="130000"/>
              </a:lnSpc>
            </a:pPr>
            <a:r>
              <a:rPr lang="sv-SE" altLang="sv-SE" sz="1200" dirty="0">
                <a:latin typeface="Georgia" panose="02040502050405020303" pitchFamily="18" charset="0"/>
                <a:ea typeface="ＭＳ Ｐゴシック" pitchFamily="34" charset="-128"/>
              </a:rPr>
              <a:t>styrelseledamot</a:t>
            </a:r>
          </a:p>
        </p:txBody>
      </p:sp>
      <p:sp>
        <p:nvSpPr>
          <p:cNvPr id="29" name="Rektangel 28">
            <a:extLst>
              <a:ext uri="{FF2B5EF4-FFF2-40B4-BE49-F238E27FC236}">
                <a16:creationId xmlns:a16="http://schemas.microsoft.com/office/drawing/2014/main" id="{0389E360-F3AA-4151-97D8-B46358696BCE}"/>
              </a:ext>
            </a:extLst>
          </p:cNvPr>
          <p:cNvSpPr/>
          <p:nvPr/>
        </p:nvSpPr>
        <p:spPr>
          <a:xfrm>
            <a:off x="8740484" y="3147428"/>
            <a:ext cx="1939640" cy="548099"/>
          </a:xfrm>
          <a:prstGeom prst="rect">
            <a:avLst/>
          </a:prstGeom>
        </p:spPr>
        <p:txBody>
          <a:bodyPr wrap="square">
            <a:spAutoFit/>
          </a:bodyPr>
          <a:lstStyle/>
          <a:p>
            <a:pPr>
              <a:lnSpc>
                <a:spcPct val="130000"/>
              </a:lnSpc>
            </a:pPr>
            <a:r>
              <a:rPr lang="sv-SE" altLang="sv-SE" sz="1200" dirty="0">
                <a:latin typeface="Georgia" panose="02040502050405020303" pitchFamily="18" charset="0"/>
                <a:ea typeface="ＭＳ Ｐゴシック" pitchFamily="34" charset="-128"/>
              </a:rPr>
              <a:t>Noomi Hertzberg Öberg, </a:t>
            </a:r>
          </a:p>
          <a:p>
            <a:pPr>
              <a:lnSpc>
                <a:spcPct val="130000"/>
              </a:lnSpc>
            </a:pPr>
            <a:r>
              <a:rPr lang="sv-SE" altLang="sv-SE" sz="1200" dirty="0">
                <a:latin typeface="Georgia" panose="02040502050405020303" pitchFamily="18" charset="0"/>
                <a:ea typeface="ＭＳ Ｐゴシック" pitchFamily="34" charset="-128"/>
              </a:rPr>
              <a:t>styrelseledamot</a:t>
            </a:r>
          </a:p>
        </p:txBody>
      </p:sp>
      <p:sp>
        <p:nvSpPr>
          <p:cNvPr id="30" name="Rektangel 29">
            <a:extLst>
              <a:ext uri="{FF2B5EF4-FFF2-40B4-BE49-F238E27FC236}">
                <a16:creationId xmlns:a16="http://schemas.microsoft.com/office/drawing/2014/main" id="{09BD10E5-12D7-4E84-B181-769884DE4F6E}"/>
              </a:ext>
            </a:extLst>
          </p:cNvPr>
          <p:cNvSpPr/>
          <p:nvPr/>
        </p:nvSpPr>
        <p:spPr>
          <a:xfrm>
            <a:off x="1180231" y="5387714"/>
            <a:ext cx="1772520" cy="548099"/>
          </a:xfrm>
          <a:prstGeom prst="rect">
            <a:avLst/>
          </a:prstGeom>
        </p:spPr>
        <p:txBody>
          <a:bodyPr wrap="square">
            <a:spAutoFit/>
          </a:bodyPr>
          <a:lstStyle/>
          <a:p>
            <a:pPr>
              <a:lnSpc>
                <a:spcPct val="130000"/>
              </a:lnSpc>
            </a:pPr>
            <a:r>
              <a:rPr lang="sv-SE" altLang="sv-SE" sz="1200" dirty="0">
                <a:latin typeface="Georgia" panose="02040502050405020303" pitchFamily="18" charset="0"/>
                <a:ea typeface="ＭＳ Ｐゴシック" pitchFamily="34" charset="-128"/>
              </a:rPr>
              <a:t>Peter Almroth, </a:t>
            </a:r>
          </a:p>
          <a:p>
            <a:pPr>
              <a:lnSpc>
                <a:spcPct val="130000"/>
              </a:lnSpc>
            </a:pPr>
            <a:r>
              <a:rPr lang="sv-SE" altLang="sv-SE" sz="1200" dirty="0">
                <a:latin typeface="Georgia" panose="02040502050405020303" pitchFamily="18" charset="0"/>
                <a:ea typeface="ＭＳ Ｐゴシック" pitchFamily="34" charset="-128"/>
              </a:rPr>
              <a:t>styrelseledamot</a:t>
            </a:r>
          </a:p>
        </p:txBody>
      </p:sp>
      <p:sp>
        <p:nvSpPr>
          <p:cNvPr id="31" name="Rektangel 30">
            <a:extLst>
              <a:ext uri="{FF2B5EF4-FFF2-40B4-BE49-F238E27FC236}">
                <a16:creationId xmlns:a16="http://schemas.microsoft.com/office/drawing/2014/main" id="{F5F95D36-2033-425C-BC4E-3B8B1B710DD5}"/>
              </a:ext>
            </a:extLst>
          </p:cNvPr>
          <p:cNvSpPr/>
          <p:nvPr/>
        </p:nvSpPr>
        <p:spPr>
          <a:xfrm>
            <a:off x="3112934" y="5393537"/>
            <a:ext cx="1772520" cy="548099"/>
          </a:xfrm>
          <a:prstGeom prst="rect">
            <a:avLst/>
          </a:prstGeom>
        </p:spPr>
        <p:txBody>
          <a:bodyPr wrap="square">
            <a:spAutoFit/>
          </a:bodyPr>
          <a:lstStyle/>
          <a:p>
            <a:pPr>
              <a:lnSpc>
                <a:spcPct val="130000"/>
              </a:lnSpc>
            </a:pPr>
            <a:r>
              <a:rPr lang="sv-SE" altLang="sv-SE" sz="1200" dirty="0">
                <a:latin typeface="Georgia" panose="02040502050405020303" pitchFamily="18" charset="0"/>
                <a:ea typeface="ＭＳ Ｐゴシック" pitchFamily="34" charset="-128"/>
              </a:rPr>
              <a:t>Margareta Svensson, </a:t>
            </a:r>
          </a:p>
          <a:p>
            <a:pPr>
              <a:lnSpc>
                <a:spcPct val="130000"/>
              </a:lnSpc>
            </a:pPr>
            <a:r>
              <a:rPr lang="sv-SE" altLang="sv-SE" sz="1200" dirty="0">
                <a:latin typeface="Georgia" panose="02040502050405020303" pitchFamily="18" charset="0"/>
                <a:ea typeface="ＭＳ Ｐゴシック" pitchFamily="34" charset="-128"/>
              </a:rPr>
              <a:t>styrelseledamot</a:t>
            </a:r>
          </a:p>
        </p:txBody>
      </p:sp>
      <p:sp>
        <p:nvSpPr>
          <p:cNvPr id="32" name="Rektangel 31">
            <a:extLst>
              <a:ext uri="{FF2B5EF4-FFF2-40B4-BE49-F238E27FC236}">
                <a16:creationId xmlns:a16="http://schemas.microsoft.com/office/drawing/2014/main" id="{25428D36-7DCB-48FB-B5D9-710B9E914069}"/>
              </a:ext>
            </a:extLst>
          </p:cNvPr>
          <p:cNvSpPr/>
          <p:nvPr/>
        </p:nvSpPr>
        <p:spPr>
          <a:xfrm>
            <a:off x="5063833" y="5393536"/>
            <a:ext cx="1772520" cy="548099"/>
          </a:xfrm>
          <a:prstGeom prst="rect">
            <a:avLst/>
          </a:prstGeom>
        </p:spPr>
        <p:txBody>
          <a:bodyPr wrap="square">
            <a:spAutoFit/>
          </a:bodyPr>
          <a:lstStyle/>
          <a:p>
            <a:pPr>
              <a:lnSpc>
                <a:spcPct val="130000"/>
              </a:lnSpc>
            </a:pPr>
            <a:r>
              <a:rPr lang="sv-SE" altLang="sv-SE" sz="1200" dirty="0">
                <a:latin typeface="Georgia" panose="02040502050405020303" pitchFamily="18" charset="0"/>
                <a:ea typeface="ＭＳ Ｐゴシック" pitchFamily="34" charset="-128"/>
              </a:rPr>
              <a:t>Ulf Andersson, </a:t>
            </a:r>
          </a:p>
          <a:p>
            <a:pPr>
              <a:lnSpc>
                <a:spcPct val="130000"/>
              </a:lnSpc>
            </a:pPr>
            <a:r>
              <a:rPr lang="sv-SE" altLang="sv-SE" sz="1200" dirty="0">
                <a:latin typeface="Georgia" panose="02040502050405020303" pitchFamily="18" charset="0"/>
                <a:ea typeface="ＭＳ Ｐゴシック" pitchFamily="34" charset="-128"/>
              </a:rPr>
              <a:t>styrelseledamot</a:t>
            </a:r>
          </a:p>
        </p:txBody>
      </p:sp>
      <p:sp>
        <p:nvSpPr>
          <p:cNvPr id="33" name="Rektangel 32">
            <a:extLst>
              <a:ext uri="{FF2B5EF4-FFF2-40B4-BE49-F238E27FC236}">
                <a16:creationId xmlns:a16="http://schemas.microsoft.com/office/drawing/2014/main" id="{2398AE40-4BCC-4D0F-BD47-9EC2225451FF}"/>
              </a:ext>
            </a:extLst>
          </p:cNvPr>
          <p:cNvSpPr/>
          <p:nvPr/>
        </p:nvSpPr>
        <p:spPr>
          <a:xfrm>
            <a:off x="6961907" y="5393535"/>
            <a:ext cx="1772520" cy="548099"/>
          </a:xfrm>
          <a:prstGeom prst="rect">
            <a:avLst/>
          </a:prstGeom>
        </p:spPr>
        <p:txBody>
          <a:bodyPr wrap="square">
            <a:spAutoFit/>
          </a:bodyPr>
          <a:lstStyle/>
          <a:p>
            <a:pPr>
              <a:lnSpc>
                <a:spcPct val="130000"/>
              </a:lnSpc>
            </a:pPr>
            <a:r>
              <a:rPr lang="sv-SE" altLang="sv-SE" sz="1200" dirty="0">
                <a:latin typeface="Georgia" panose="02040502050405020303" pitchFamily="18" charset="0"/>
                <a:ea typeface="ＭＳ Ｐゴシック" pitchFamily="34" charset="-128"/>
              </a:rPr>
              <a:t>Helen Lindermann, </a:t>
            </a:r>
          </a:p>
          <a:p>
            <a:pPr>
              <a:lnSpc>
                <a:spcPct val="130000"/>
              </a:lnSpc>
            </a:pPr>
            <a:r>
              <a:rPr lang="sv-SE" altLang="sv-SE" sz="1200" dirty="0">
                <a:latin typeface="Georgia" panose="02040502050405020303" pitchFamily="18" charset="0"/>
                <a:ea typeface="ＭＳ Ｐゴシック" pitchFamily="34" charset="-128"/>
              </a:rPr>
              <a:t>styrelseledamot</a:t>
            </a:r>
          </a:p>
        </p:txBody>
      </p:sp>
      <p:sp>
        <p:nvSpPr>
          <p:cNvPr id="34" name="Rektangel 33">
            <a:extLst>
              <a:ext uri="{FF2B5EF4-FFF2-40B4-BE49-F238E27FC236}">
                <a16:creationId xmlns:a16="http://schemas.microsoft.com/office/drawing/2014/main" id="{9F2DD314-0742-4149-95F2-D7B49CBC04DC}"/>
              </a:ext>
            </a:extLst>
          </p:cNvPr>
          <p:cNvSpPr/>
          <p:nvPr/>
        </p:nvSpPr>
        <p:spPr>
          <a:xfrm>
            <a:off x="8777493" y="5400524"/>
            <a:ext cx="1772520" cy="548099"/>
          </a:xfrm>
          <a:prstGeom prst="rect">
            <a:avLst/>
          </a:prstGeom>
        </p:spPr>
        <p:txBody>
          <a:bodyPr wrap="square">
            <a:spAutoFit/>
          </a:bodyPr>
          <a:lstStyle/>
          <a:p>
            <a:pPr>
              <a:lnSpc>
                <a:spcPct val="130000"/>
              </a:lnSpc>
            </a:pPr>
            <a:r>
              <a:rPr lang="sv-SE" altLang="sv-SE" sz="1200" dirty="0">
                <a:latin typeface="Georgia" panose="02040502050405020303" pitchFamily="18" charset="0"/>
                <a:ea typeface="ＭＳ Ｐゴシック" pitchFamily="34" charset="-128"/>
              </a:rPr>
              <a:t>Ulrika Fredh, </a:t>
            </a:r>
          </a:p>
          <a:p>
            <a:pPr>
              <a:lnSpc>
                <a:spcPct val="130000"/>
              </a:lnSpc>
            </a:pPr>
            <a:r>
              <a:rPr lang="sv-SE" altLang="sv-SE" sz="1200" dirty="0">
                <a:latin typeface="Georgia" panose="02040502050405020303" pitchFamily="18" charset="0"/>
                <a:ea typeface="ＭＳ Ｐゴシック" pitchFamily="34" charset="-128"/>
              </a:rPr>
              <a:t>Ersättare/suppleant</a:t>
            </a:r>
          </a:p>
        </p:txBody>
      </p:sp>
    </p:spTree>
    <p:extLst>
      <p:ext uri="{BB962C8B-B14F-4D97-AF65-F5344CB8AC3E}">
        <p14:creationId xmlns:p14="http://schemas.microsoft.com/office/powerpoint/2010/main" val="3338416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ubrik 1"/>
          <p:cNvSpPr txBox="1">
            <a:spLocks/>
          </p:cNvSpPr>
          <p:nvPr/>
        </p:nvSpPr>
        <p:spPr>
          <a:xfrm>
            <a:off x="1114425" y="1284991"/>
            <a:ext cx="9144000" cy="1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Kansli</a:t>
            </a:r>
          </a:p>
        </p:txBody>
      </p:sp>
      <p:sp>
        <p:nvSpPr>
          <p:cNvPr id="10" name="textruta 10"/>
          <p:cNvSpPr txBox="1">
            <a:spLocks noChangeArrowheads="1"/>
          </p:cNvSpPr>
          <p:nvPr/>
        </p:nvSpPr>
        <p:spPr bwMode="auto">
          <a:xfrm>
            <a:off x="3127055" y="2736840"/>
            <a:ext cx="1735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sv-SE" altLang="sv-SE" sz="1200" dirty="0">
                <a:latin typeface="Georgia" panose="02040502050405020303" pitchFamily="18" charset="0"/>
              </a:rPr>
              <a:t>Liselotte Björk</a:t>
            </a:r>
            <a:br>
              <a:rPr lang="sv-SE" altLang="sv-SE" sz="1200" dirty="0">
                <a:latin typeface="Georgia" panose="02040502050405020303" pitchFamily="18" charset="0"/>
              </a:rPr>
            </a:br>
            <a:r>
              <a:rPr lang="sv-SE" altLang="sv-SE" sz="1200" dirty="0">
                <a:latin typeface="Georgia" panose="02040502050405020303" pitchFamily="18" charset="0"/>
              </a:rPr>
              <a:t>Förbundsordförande</a:t>
            </a:r>
          </a:p>
        </p:txBody>
      </p:sp>
      <p:sp>
        <p:nvSpPr>
          <p:cNvPr id="12" name="Rektangel 12"/>
          <p:cNvSpPr>
            <a:spLocks noChangeArrowheads="1"/>
          </p:cNvSpPr>
          <p:nvPr/>
        </p:nvSpPr>
        <p:spPr bwMode="auto">
          <a:xfrm>
            <a:off x="5060006" y="2733015"/>
            <a:ext cx="14943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sv-SE" altLang="sv-SE" sz="1200" dirty="0">
                <a:latin typeface="Georgia" panose="02040502050405020303" pitchFamily="18" charset="0"/>
              </a:rPr>
              <a:t>Annelie Gustafsson</a:t>
            </a:r>
          </a:p>
          <a:p>
            <a:pPr algn="ctr" eaLnBrk="1" hangingPunct="1">
              <a:spcBef>
                <a:spcPct val="0"/>
              </a:spcBef>
              <a:buFontTx/>
              <a:buNone/>
            </a:pPr>
            <a:r>
              <a:rPr lang="sv-SE" altLang="sv-SE" sz="1200" dirty="0">
                <a:latin typeface="Georgia" panose="02040502050405020303" pitchFamily="18" charset="0"/>
              </a:rPr>
              <a:t>Ekonomiansvarig</a:t>
            </a:r>
          </a:p>
        </p:txBody>
      </p:sp>
      <p:sp>
        <p:nvSpPr>
          <p:cNvPr id="13" name="Rektangel 13"/>
          <p:cNvSpPr>
            <a:spLocks noChangeArrowheads="1"/>
          </p:cNvSpPr>
          <p:nvPr/>
        </p:nvSpPr>
        <p:spPr bwMode="auto">
          <a:xfrm>
            <a:off x="6723100" y="2733015"/>
            <a:ext cx="169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sv-SE" altLang="sv-SE" sz="1200" dirty="0">
                <a:latin typeface="Georgia" panose="02040502050405020303" pitchFamily="18" charset="0"/>
              </a:rPr>
              <a:t>Carina Rejmus Cohen</a:t>
            </a:r>
          </a:p>
          <a:p>
            <a:pPr algn="ctr" eaLnBrk="1" hangingPunct="1">
              <a:spcBef>
                <a:spcPct val="0"/>
              </a:spcBef>
              <a:buFontTx/>
              <a:buNone/>
            </a:pPr>
            <a:r>
              <a:rPr lang="sv-SE" altLang="sv-SE" sz="1200" dirty="0">
                <a:latin typeface="Georgia" panose="02040502050405020303" pitchFamily="18" charset="0"/>
              </a:rPr>
              <a:t>Kommunikatör</a:t>
            </a:r>
          </a:p>
        </p:txBody>
      </p:sp>
      <p:sp>
        <p:nvSpPr>
          <p:cNvPr id="23" name="Rektangel 12"/>
          <p:cNvSpPr>
            <a:spLocks noChangeArrowheads="1"/>
          </p:cNvSpPr>
          <p:nvPr/>
        </p:nvSpPr>
        <p:spPr bwMode="auto">
          <a:xfrm>
            <a:off x="5003345" y="5369138"/>
            <a:ext cx="1515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sv-SE" altLang="sv-SE" sz="1200" dirty="0">
                <a:latin typeface="Georgia" panose="02040502050405020303" pitchFamily="18" charset="0"/>
              </a:rPr>
              <a:t>Anette Svensson</a:t>
            </a:r>
          </a:p>
          <a:p>
            <a:pPr algn="ctr" eaLnBrk="1" hangingPunct="1">
              <a:spcBef>
                <a:spcPct val="0"/>
              </a:spcBef>
              <a:buFontTx/>
              <a:buNone/>
            </a:pPr>
            <a:r>
              <a:rPr lang="sv-SE" altLang="sv-SE" sz="1200" dirty="0">
                <a:latin typeface="Georgia" panose="02040502050405020303" pitchFamily="18" charset="0"/>
              </a:rPr>
              <a:t>Förbundskonsulent</a:t>
            </a:r>
          </a:p>
        </p:txBody>
      </p:sp>
      <p:sp>
        <p:nvSpPr>
          <p:cNvPr id="24" name="Rektangel 12">
            <a:extLst>
              <a:ext uri="{FF2B5EF4-FFF2-40B4-BE49-F238E27FC236}">
                <a16:creationId xmlns:a16="http://schemas.microsoft.com/office/drawing/2014/main" id="{0AD0A844-D167-4493-8F70-17585020E498}"/>
              </a:ext>
            </a:extLst>
          </p:cNvPr>
          <p:cNvSpPr>
            <a:spLocks noChangeArrowheads="1"/>
          </p:cNvSpPr>
          <p:nvPr/>
        </p:nvSpPr>
        <p:spPr bwMode="auto">
          <a:xfrm>
            <a:off x="6507141" y="5369138"/>
            <a:ext cx="21755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sv-SE" altLang="sv-SE" sz="1200" dirty="0">
                <a:latin typeface="Georgia" panose="02040502050405020303" pitchFamily="18" charset="0"/>
              </a:rPr>
              <a:t>Lotta Olofsson</a:t>
            </a:r>
          </a:p>
          <a:p>
            <a:pPr algn="ctr" eaLnBrk="1" hangingPunct="1">
              <a:spcBef>
                <a:spcPct val="0"/>
              </a:spcBef>
              <a:buFontTx/>
              <a:buNone/>
            </a:pPr>
            <a:r>
              <a:rPr lang="sv-SE" altLang="sv-SE" sz="1200" dirty="0">
                <a:latin typeface="Georgia" panose="02040502050405020303" pitchFamily="18" charset="0"/>
              </a:rPr>
              <a:t>Arbetsterapeut/projektledare</a:t>
            </a:r>
          </a:p>
        </p:txBody>
      </p:sp>
      <p:pic>
        <p:nvPicPr>
          <p:cNvPr id="25" name="Bildobjekt 24" descr="En bild som visar person, kläder, kvinna, står&#10;&#10;Automatiskt genererad beskrivning">
            <a:extLst>
              <a:ext uri="{FF2B5EF4-FFF2-40B4-BE49-F238E27FC236}">
                <a16:creationId xmlns:a16="http://schemas.microsoft.com/office/drawing/2014/main" id="{04EF251C-2CAB-4605-8158-437579C68ED0}"/>
              </a:ext>
            </a:extLst>
          </p:cNvPr>
          <p:cNvPicPr>
            <a:picLocks noChangeAspect="1"/>
          </p:cNvPicPr>
          <p:nvPr/>
        </p:nvPicPr>
        <p:blipFill rotWithShape="1">
          <a:blip r:embed="rId3">
            <a:extLst>
              <a:ext uri="{28A0092B-C50C-407E-A947-70E740481C1C}">
                <a14:useLocalDpi xmlns:a14="http://schemas.microsoft.com/office/drawing/2010/main" val="0"/>
              </a:ext>
            </a:extLst>
          </a:blip>
          <a:srcRect l="3660" t="5993" r="4902" b="23094"/>
          <a:stretch/>
        </p:blipFill>
        <p:spPr>
          <a:xfrm>
            <a:off x="4971477" y="867135"/>
            <a:ext cx="1638086" cy="1746789"/>
          </a:xfrm>
          <a:prstGeom prst="rect">
            <a:avLst/>
          </a:prstGeom>
          <a:effectLst>
            <a:outerShdw blurRad="292100" dist="139700" dir="2700000" algn="ctr" rotWithShape="0">
              <a:srgbClr val="000000">
                <a:alpha val="65000"/>
              </a:srgbClr>
            </a:outerShdw>
          </a:effectLst>
        </p:spPr>
      </p:pic>
      <p:pic>
        <p:nvPicPr>
          <p:cNvPr id="27" name="Bildobjekt 26" descr="En bild som visar person, vägg, inomhus, står&#10;&#10;Automatiskt genererad beskrivning">
            <a:extLst>
              <a:ext uri="{FF2B5EF4-FFF2-40B4-BE49-F238E27FC236}">
                <a16:creationId xmlns:a16="http://schemas.microsoft.com/office/drawing/2014/main" id="{D32593CA-162C-4644-9669-523DA13DF472}"/>
              </a:ext>
            </a:extLst>
          </p:cNvPr>
          <p:cNvPicPr>
            <a:picLocks noChangeAspect="1"/>
          </p:cNvPicPr>
          <p:nvPr/>
        </p:nvPicPr>
        <p:blipFill rotWithShape="1">
          <a:blip r:embed="rId4">
            <a:extLst>
              <a:ext uri="{28A0092B-C50C-407E-A947-70E740481C1C}">
                <a14:useLocalDpi xmlns:a14="http://schemas.microsoft.com/office/drawing/2010/main" val="0"/>
              </a:ext>
            </a:extLst>
          </a:blip>
          <a:srcRect l="2953" t="5543" r="4793" b="18432"/>
          <a:stretch/>
        </p:blipFill>
        <p:spPr>
          <a:xfrm>
            <a:off x="6802011" y="867991"/>
            <a:ext cx="1494320" cy="1745933"/>
          </a:xfrm>
          <a:prstGeom prst="rect">
            <a:avLst/>
          </a:prstGeom>
          <a:effectLst>
            <a:outerShdw blurRad="292100" dist="139700" dir="2700000" algn="ctr" rotWithShape="0">
              <a:srgbClr val="000000">
                <a:alpha val="65000"/>
              </a:srgbClr>
            </a:outerShdw>
          </a:effectLst>
        </p:spPr>
      </p:pic>
      <p:pic>
        <p:nvPicPr>
          <p:cNvPr id="32" name="Bildobjekt 31" descr="En bild som visar kläder, person, vägg, blå&#10;&#10;Automatiskt genererad beskrivning">
            <a:extLst>
              <a:ext uri="{FF2B5EF4-FFF2-40B4-BE49-F238E27FC236}">
                <a16:creationId xmlns:a16="http://schemas.microsoft.com/office/drawing/2014/main" id="{4D89B42E-7C94-47D7-A0CC-0107A558D0EB}"/>
              </a:ext>
            </a:extLst>
          </p:cNvPr>
          <p:cNvPicPr>
            <a:picLocks noChangeAspect="1"/>
          </p:cNvPicPr>
          <p:nvPr/>
        </p:nvPicPr>
        <p:blipFill rotWithShape="1">
          <a:blip r:embed="rId5">
            <a:extLst>
              <a:ext uri="{28A0092B-C50C-407E-A947-70E740481C1C}">
                <a14:useLocalDpi xmlns:a14="http://schemas.microsoft.com/office/drawing/2010/main" val="0"/>
              </a:ext>
            </a:extLst>
          </a:blip>
          <a:srcRect l="10496" t="2543" r="8581" b="9606"/>
          <a:stretch/>
        </p:blipFill>
        <p:spPr>
          <a:xfrm>
            <a:off x="6775700" y="3524248"/>
            <a:ext cx="1597025" cy="1746395"/>
          </a:xfrm>
          <a:prstGeom prst="rect">
            <a:avLst/>
          </a:prstGeom>
          <a:effectLst>
            <a:outerShdw blurRad="292100" dist="139700" dir="2700000" algn="ctr" rotWithShape="0">
              <a:srgbClr val="000000">
                <a:alpha val="65000"/>
              </a:srgbClr>
            </a:outerShdw>
          </a:effectLst>
        </p:spPr>
      </p:pic>
      <p:pic>
        <p:nvPicPr>
          <p:cNvPr id="34" name="Bildobjekt 33" descr="En bild som visar person, glasögon, står&#10;&#10;Automatiskt genererad beskrivning">
            <a:extLst>
              <a:ext uri="{FF2B5EF4-FFF2-40B4-BE49-F238E27FC236}">
                <a16:creationId xmlns:a16="http://schemas.microsoft.com/office/drawing/2014/main" id="{5B1001E7-7AD6-4399-8E6D-5AAF026C84CE}"/>
              </a:ext>
            </a:extLst>
          </p:cNvPr>
          <p:cNvPicPr>
            <a:picLocks noChangeAspect="1"/>
          </p:cNvPicPr>
          <p:nvPr/>
        </p:nvPicPr>
        <p:blipFill rotWithShape="1">
          <a:blip r:embed="rId6">
            <a:extLst>
              <a:ext uri="{28A0092B-C50C-407E-A947-70E740481C1C}">
                <a14:useLocalDpi xmlns:a14="http://schemas.microsoft.com/office/drawing/2010/main" val="0"/>
              </a:ext>
            </a:extLst>
          </a:blip>
          <a:srcRect t="7491" b="19437"/>
          <a:stretch/>
        </p:blipFill>
        <p:spPr>
          <a:xfrm>
            <a:off x="4970874" y="3520582"/>
            <a:ext cx="1596654" cy="1750061"/>
          </a:xfrm>
          <a:prstGeom prst="rect">
            <a:avLst/>
          </a:prstGeom>
          <a:effectLst>
            <a:outerShdw blurRad="292100" dist="139700" dir="2700000" algn="ctr" rotWithShape="0">
              <a:srgbClr val="000000">
                <a:alpha val="65000"/>
              </a:srgbClr>
            </a:outerShdw>
          </a:effectLst>
        </p:spPr>
      </p:pic>
      <p:sp>
        <p:nvSpPr>
          <p:cNvPr id="37" name="Rektangel 12">
            <a:extLst>
              <a:ext uri="{FF2B5EF4-FFF2-40B4-BE49-F238E27FC236}">
                <a16:creationId xmlns:a16="http://schemas.microsoft.com/office/drawing/2014/main" id="{F1913D60-A8CE-415D-8CEB-F7F989A4FA07}"/>
              </a:ext>
            </a:extLst>
          </p:cNvPr>
          <p:cNvSpPr>
            <a:spLocks noChangeArrowheads="1"/>
          </p:cNvSpPr>
          <p:nvPr/>
        </p:nvSpPr>
        <p:spPr bwMode="auto">
          <a:xfrm>
            <a:off x="8572092" y="2713098"/>
            <a:ext cx="13676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sv-SE" altLang="sv-SE" sz="1200" dirty="0">
                <a:latin typeface="Georgia" panose="02040502050405020303" pitchFamily="18" charset="0"/>
              </a:rPr>
              <a:t>Carina </a:t>
            </a:r>
            <a:r>
              <a:rPr lang="sv-SE" altLang="sv-SE" sz="1200" dirty="0" err="1">
                <a:latin typeface="Georgia" panose="02040502050405020303" pitchFamily="18" charset="0"/>
              </a:rPr>
              <a:t>Glebenius</a:t>
            </a:r>
            <a:endParaRPr lang="sv-SE" altLang="sv-SE" sz="1200" dirty="0">
              <a:latin typeface="Georgia" panose="02040502050405020303" pitchFamily="18" charset="0"/>
            </a:endParaRPr>
          </a:p>
          <a:p>
            <a:pPr algn="ctr" eaLnBrk="1" hangingPunct="1">
              <a:spcBef>
                <a:spcPct val="0"/>
              </a:spcBef>
              <a:buFontTx/>
              <a:buNone/>
            </a:pPr>
            <a:r>
              <a:rPr lang="sv-SE" altLang="sv-SE" sz="1200" dirty="0">
                <a:latin typeface="Georgia" panose="02040502050405020303" pitchFamily="18" charset="0"/>
              </a:rPr>
              <a:t>Demensfonden</a:t>
            </a:r>
          </a:p>
        </p:txBody>
      </p:sp>
      <p:pic>
        <p:nvPicPr>
          <p:cNvPr id="41" name="Bildobjekt 40" descr="En bild som visar kläder, person, klädsel, står&#10;&#10;Automatiskt genererad beskrivning">
            <a:extLst>
              <a:ext uri="{FF2B5EF4-FFF2-40B4-BE49-F238E27FC236}">
                <a16:creationId xmlns:a16="http://schemas.microsoft.com/office/drawing/2014/main" id="{B1E3723B-D6C6-437D-B112-739FFCA82F69}"/>
              </a:ext>
            </a:extLst>
          </p:cNvPr>
          <p:cNvPicPr>
            <a:picLocks noChangeAspect="1"/>
          </p:cNvPicPr>
          <p:nvPr/>
        </p:nvPicPr>
        <p:blipFill rotWithShape="1">
          <a:blip r:embed="rId7">
            <a:extLst>
              <a:ext uri="{28A0092B-C50C-407E-A947-70E740481C1C}">
                <a14:useLocalDpi xmlns:a14="http://schemas.microsoft.com/office/drawing/2010/main" val="0"/>
              </a:ext>
            </a:extLst>
          </a:blip>
          <a:srcRect l="7023" t="5692" r="-2864" b="18605"/>
          <a:stretch/>
        </p:blipFill>
        <p:spPr>
          <a:xfrm>
            <a:off x="8509976" y="865585"/>
            <a:ext cx="1573951" cy="1762668"/>
          </a:xfrm>
          <a:prstGeom prst="rect">
            <a:avLst/>
          </a:prstGeom>
          <a:effectLst>
            <a:outerShdw blurRad="292100" dist="139700" dir="2700000" algn="ctr" rotWithShape="0">
              <a:srgbClr val="000000">
                <a:alpha val="65000"/>
              </a:srgbClr>
            </a:outerShdw>
          </a:effectLst>
        </p:spPr>
      </p:pic>
      <p:pic>
        <p:nvPicPr>
          <p:cNvPr id="3" name="Bildobjekt 2" descr="En bild som visar person, vägg, grå&#10;&#10;Automatiskt genererad beskrivning">
            <a:extLst>
              <a:ext uri="{FF2B5EF4-FFF2-40B4-BE49-F238E27FC236}">
                <a16:creationId xmlns:a16="http://schemas.microsoft.com/office/drawing/2014/main" id="{B9B79997-4B66-4B46-AC34-A7CC03267DB4}"/>
              </a:ext>
            </a:extLst>
          </p:cNvPr>
          <p:cNvPicPr>
            <a:picLocks noChangeAspect="1"/>
          </p:cNvPicPr>
          <p:nvPr/>
        </p:nvPicPr>
        <p:blipFill rotWithShape="1">
          <a:blip r:embed="rId8">
            <a:extLst>
              <a:ext uri="{28A0092B-C50C-407E-A947-70E740481C1C}">
                <a14:useLocalDpi xmlns:a14="http://schemas.microsoft.com/office/drawing/2010/main" val="0"/>
              </a:ext>
            </a:extLst>
          </a:blip>
          <a:srcRect l="6102" r="8643" b="7042"/>
          <a:stretch/>
        </p:blipFill>
        <p:spPr>
          <a:xfrm>
            <a:off x="3147633" y="3519536"/>
            <a:ext cx="1629278" cy="1751107"/>
          </a:xfrm>
          <a:prstGeom prst="rect">
            <a:avLst/>
          </a:prstGeom>
          <a:effectLst>
            <a:outerShdw blurRad="292100" dist="139700" dir="2700000" algn="ctr" rotWithShape="0">
              <a:srgbClr val="000000">
                <a:alpha val="65000"/>
              </a:srgbClr>
            </a:outerShdw>
          </a:effectLst>
        </p:spPr>
      </p:pic>
      <p:sp>
        <p:nvSpPr>
          <p:cNvPr id="30" name="Rektangel 12">
            <a:extLst>
              <a:ext uri="{FF2B5EF4-FFF2-40B4-BE49-F238E27FC236}">
                <a16:creationId xmlns:a16="http://schemas.microsoft.com/office/drawing/2014/main" id="{1AF054D1-2F5E-4622-930E-7509BC4FB9B9}"/>
              </a:ext>
            </a:extLst>
          </p:cNvPr>
          <p:cNvSpPr>
            <a:spLocks noChangeArrowheads="1"/>
          </p:cNvSpPr>
          <p:nvPr/>
        </p:nvSpPr>
        <p:spPr bwMode="auto">
          <a:xfrm>
            <a:off x="3200812" y="5372469"/>
            <a:ext cx="1515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sv-SE" altLang="sv-SE" sz="1200" dirty="0">
                <a:latin typeface="Georgia" panose="02040502050405020303" pitchFamily="18" charset="0"/>
              </a:rPr>
              <a:t>Laila Eriksson</a:t>
            </a:r>
          </a:p>
          <a:p>
            <a:pPr algn="ctr" eaLnBrk="1" hangingPunct="1">
              <a:spcBef>
                <a:spcPct val="0"/>
              </a:spcBef>
              <a:buFontTx/>
              <a:buNone/>
            </a:pPr>
            <a:r>
              <a:rPr lang="sv-SE" altLang="sv-SE" sz="1200" dirty="0">
                <a:latin typeface="Georgia" panose="02040502050405020303" pitchFamily="18" charset="0"/>
              </a:rPr>
              <a:t>Förbundskonsulent</a:t>
            </a:r>
          </a:p>
        </p:txBody>
      </p:sp>
      <p:pic>
        <p:nvPicPr>
          <p:cNvPr id="9" name="Bildobjekt 8" descr="En bild som visar person&#10;&#10;Automatiskt genererad beskrivning">
            <a:extLst>
              <a:ext uri="{FF2B5EF4-FFF2-40B4-BE49-F238E27FC236}">
                <a16:creationId xmlns:a16="http://schemas.microsoft.com/office/drawing/2014/main" id="{802DCE1E-3FE4-74BA-8BD1-8221D7A27596}"/>
              </a:ext>
            </a:extLst>
          </p:cNvPr>
          <p:cNvPicPr>
            <a:picLocks noChangeAspect="1"/>
          </p:cNvPicPr>
          <p:nvPr/>
        </p:nvPicPr>
        <p:blipFill rotWithShape="1">
          <a:blip r:embed="rId9">
            <a:extLst>
              <a:ext uri="{28A0092B-C50C-407E-A947-70E740481C1C}">
                <a14:useLocalDpi xmlns:a14="http://schemas.microsoft.com/office/drawing/2010/main" val="0"/>
              </a:ext>
            </a:extLst>
          </a:blip>
          <a:srcRect l="2350" t="5614" r="5649" b="32632"/>
          <a:stretch/>
        </p:blipFill>
        <p:spPr>
          <a:xfrm>
            <a:off x="3025916" y="868450"/>
            <a:ext cx="1747804" cy="175980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358612718"/>
      </p:ext>
    </p:extLst>
  </p:cSld>
  <p:clrMapOvr>
    <a:masterClrMapping/>
  </p:clrMapOvr>
  <mc:AlternateContent xmlns:mc="http://schemas.openxmlformats.org/markup-compatibility/2006" xmlns:p14="http://schemas.microsoft.com/office/powerpoint/2010/main">
    <mc:Choice Requires="p14">
      <p:transition spd="slow" p14:dur="2000" advTm="3153"/>
    </mc:Choice>
    <mc:Fallback xmlns="">
      <p:transition spd="slow" advTm="315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1"/>
          <p:cNvSpPr txBox="1">
            <a:spLocks/>
          </p:cNvSpPr>
          <p:nvPr/>
        </p:nvSpPr>
        <p:spPr>
          <a:xfrm>
            <a:off x="1114425" y="1284991"/>
            <a:ext cx="9144000" cy="1345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sv-SE" sz="4000" dirty="0">
                <a:solidFill>
                  <a:schemeClr val="bg1">
                    <a:lumMod val="50000"/>
                  </a:schemeClr>
                </a:solidFill>
                <a:latin typeface="Raleway Medium" panose="020B0603030101060003" pitchFamily="34" charset="0"/>
              </a:rPr>
              <a:t>Våra lokala föreningar</a:t>
            </a:r>
          </a:p>
        </p:txBody>
      </p:sp>
      <p:sp>
        <p:nvSpPr>
          <p:cNvPr id="8" name="Underrubrik 2"/>
          <p:cNvSpPr txBox="1">
            <a:spLocks/>
          </p:cNvSpPr>
          <p:nvPr/>
        </p:nvSpPr>
        <p:spPr>
          <a:xfrm>
            <a:off x="4505597" y="2655378"/>
            <a:ext cx="3516190" cy="12381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sv-SE" altLang="sv-SE" sz="2200" dirty="0">
                <a:latin typeface="Georgia" panose="02040502050405020303" pitchFamily="18" charset="0"/>
                <a:ea typeface="ＭＳ Ｐゴシック" pitchFamily="34" charset="-128"/>
              </a:rPr>
              <a:t>ca 110 lokala föreningar</a:t>
            </a:r>
          </a:p>
          <a:p>
            <a:pPr>
              <a:lnSpc>
                <a:spcPct val="130000"/>
              </a:lnSpc>
            </a:pPr>
            <a:r>
              <a:rPr lang="sv-SE" altLang="sv-SE" sz="2200" dirty="0">
                <a:latin typeface="Georgia" panose="02040502050405020303" pitchFamily="18" charset="0"/>
                <a:ea typeface="ＭＳ Ｐゴシック" pitchFamily="34" charset="-128"/>
              </a:rPr>
              <a:t>9 000 medlemmar</a:t>
            </a:r>
          </a:p>
        </p:txBody>
      </p:sp>
      <p:sp>
        <p:nvSpPr>
          <p:cNvPr id="2" name="Rektangel 1"/>
          <p:cNvSpPr/>
          <p:nvPr/>
        </p:nvSpPr>
        <p:spPr>
          <a:xfrm>
            <a:off x="1114425" y="2655378"/>
            <a:ext cx="6096000" cy="1768113"/>
          </a:xfrm>
          <a:prstGeom prst="rect">
            <a:avLst/>
          </a:prstGeom>
        </p:spPr>
        <p:txBody>
          <a:bodyPr>
            <a:spAutoFit/>
          </a:bodyPr>
          <a:lstStyle/>
          <a:p>
            <a:pPr>
              <a:lnSpc>
                <a:spcPct val="130000"/>
              </a:lnSpc>
            </a:pPr>
            <a:r>
              <a:rPr lang="sv-SE" altLang="sv-SE" sz="2000" dirty="0">
                <a:latin typeface="Raleway SemiBold" panose="020B0703030101060003" pitchFamily="34" charset="0"/>
                <a:ea typeface="ＭＳ Ｐゴシック" pitchFamily="34" charset="-128"/>
              </a:rPr>
              <a:t>MEDLEMSKAP</a:t>
            </a:r>
          </a:p>
          <a:p>
            <a:pPr>
              <a:lnSpc>
                <a:spcPct val="130000"/>
              </a:lnSpc>
            </a:pPr>
            <a:r>
              <a:rPr lang="sv-SE" altLang="sv-SE" sz="2200" dirty="0">
                <a:latin typeface="Georgia" panose="02040502050405020303" pitchFamily="18" charset="0"/>
                <a:ea typeface="ＭＳ Ｐゴシック" pitchFamily="34" charset="-128"/>
              </a:rPr>
              <a:t>Anhörigboken</a:t>
            </a:r>
          </a:p>
          <a:p>
            <a:pPr>
              <a:lnSpc>
                <a:spcPct val="130000"/>
              </a:lnSpc>
            </a:pPr>
            <a:r>
              <a:rPr lang="sv-SE" altLang="sv-SE" sz="2200" dirty="0">
                <a:latin typeface="Georgia" panose="02040502050405020303" pitchFamily="18" charset="0"/>
                <a:ea typeface="ＭＳ Ｐゴシック" pitchFamily="34" charset="-128"/>
              </a:rPr>
              <a:t>Demensforum 4 nr/år</a:t>
            </a:r>
          </a:p>
          <a:p>
            <a:pPr>
              <a:lnSpc>
                <a:spcPct val="130000"/>
              </a:lnSpc>
            </a:pPr>
            <a:r>
              <a:rPr lang="sv-SE" altLang="sv-SE" sz="2200" dirty="0">
                <a:latin typeface="Georgia" panose="02040502050405020303" pitchFamily="18" charset="0"/>
                <a:ea typeface="ＭＳ Ｐゴシック" pitchFamily="34" charset="-128"/>
              </a:rPr>
              <a:t>Råd och stöd</a:t>
            </a:r>
          </a:p>
        </p:txBody>
      </p:sp>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787" y="838995"/>
            <a:ext cx="2400407" cy="4959878"/>
          </a:xfrm>
          <a:prstGeom prst="rect">
            <a:avLst/>
          </a:prstGeom>
        </p:spPr>
      </p:pic>
    </p:spTree>
    <p:extLst>
      <p:ext uri="{BB962C8B-B14F-4D97-AF65-F5344CB8AC3E}">
        <p14:creationId xmlns:p14="http://schemas.microsoft.com/office/powerpoint/2010/main" val="1868214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derrubrik 2"/>
          <p:cNvSpPr txBox="1">
            <a:spLocks/>
          </p:cNvSpPr>
          <p:nvPr/>
        </p:nvSpPr>
        <p:spPr>
          <a:xfrm>
            <a:off x="1114425" y="2630488"/>
            <a:ext cx="11077575" cy="3132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endParaRPr lang="sv-SE" altLang="sv-SE" sz="2200" dirty="0">
              <a:latin typeface="Georgia" panose="02040502050405020303" pitchFamily="18" charset="0"/>
              <a:ea typeface="ＭＳ Ｐゴシック" pitchFamily="34" charset="-128"/>
            </a:endParaRPr>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644" y="838933"/>
            <a:ext cx="3479725" cy="4923692"/>
          </a:xfrm>
          <a:prstGeom prst="rect">
            <a:avLst/>
          </a:prstGeom>
          <a:effectLst>
            <a:outerShdw blurRad="292100" dist="50800" dir="5400000" algn="ctr" rotWithShape="0">
              <a:srgbClr val="000000">
                <a:alpha val="65000"/>
              </a:srgbClr>
            </a:outerShdw>
          </a:effectLst>
        </p:spPr>
      </p:pic>
    </p:spTree>
    <p:extLst>
      <p:ext uri="{BB962C8B-B14F-4D97-AF65-F5344CB8AC3E}">
        <p14:creationId xmlns:p14="http://schemas.microsoft.com/office/powerpoint/2010/main" val="1751657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derrubrik 2"/>
          <p:cNvSpPr txBox="1">
            <a:spLocks/>
          </p:cNvSpPr>
          <p:nvPr/>
        </p:nvSpPr>
        <p:spPr>
          <a:xfrm>
            <a:off x="1114425" y="2630488"/>
            <a:ext cx="11077575" cy="3132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endParaRPr lang="sv-SE" altLang="sv-SE" sz="2200" dirty="0">
              <a:latin typeface="Georgia" panose="02040502050405020303" pitchFamily="18" charset="0"/>
              <a:ea typeface="ＭＳ Ｐゴシック" pitchFamily="34" charset="-128"/>
            </a:endParaRPr>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rcRect/>
          <a:stretch/>
        </p:blipFill>
        <p:spPr>
          <a:xfrm>
            <a:off x="2763056" y="1075056"/>
            <a:ext cx="3023404" cy="4278280"/>
          </a:xfrm>
          <a:prstGeom prst="rect">
            <a:avLst/>
          </a:prstGeom>
          <a:ln w="3175" cmpd="sng">
            <a:solidFill>
              <a:schemeClr val="bg2">
                <a:lumMod val="50000"/>
              </a:schemeClr>
            </a:solidFill>
          </a:ln>
          <a:effectLst>
            <a:outerShdw blurRad="292100" dist="88900" dir="2700000" algn="tl" rotWithShape="0">
              <a:prstClr val="black">
                <a:alpha val="65000"/>
              </a:prstClr>
            </a:outerShdw>
          </a:effectLst>
        </p:spPr>
      </p:pic>
      <p:pic>
        <p:nvPicPr>
          <p:cNvPr id="6" name="Bildobjekt 5"/>
          <p:cNvPicPr>
            <a:picLocks noChangeAspect="1"/>
          </p:cNvPicPr>
          <p:nvPr/>
        </p:nvPicPr>
        <p:blipFill>
          <a:blip r:embed="rId4">
            <a:extLst>
              <a:ext uri="{28A0092B-C50C-407E-A947-70E740481C1C}">
                <a14:useLocalDpi xmlns:a14="http://schemas.microsoft.com/office/drawing/2010/main" val="0"/>
              </a:ext>
            </a:extLst>
          </a:blip>
          <a:srcRect/>
          <a:stretch/>
        </p:blipFill>
        <p:spPr>
          <a:xfrm>
            <a:off x="6401177" y="1075056"/>
            <a:ext cx="3023404" cy="4278280"/>
          </a:xfrm>
          <a:prstGeom prst="rect">
            <a:avLst/>
          </a:prstGeom>
          <a:ln>
            <a:solidFill>
              <a:schemeClr val="bg2">
                <a:lumMod val="50000"/>
              </a:schemeClr>
            </a:solidFill>
          </a:ln>
          <a:effectLst>
            <a:outerShdw blurRad="292100" dist="88900" dir="2700000" algn="tl" rotWithShape="0">
              <a:prstClr val="black">
                <a:alpha val="65000"/>
              </a:prstClr>
            </a:outerShdw>
          </a:effectLst>
        </p:spPr>
      </p:pic>
    </p:spTree>
    <p:extLst>
      <p:ext uri="{BB962C8B-B14F-4D97-AF65-F5344CB8AC3E}">
        <p14:creationId xmlns:p14="http://schemas.microsoft.com/office/powerpoint/2010/main" val="410101960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09BA9ED-200E-41FB-A799-9A6D7519FC19}" vid="{04105F55-9F7D-49C7-B938-CAAE392191C2}"/>
    </a:ext>
  </a:ext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09BA9ED-200E-41FB-A799-9A6D7519FC19}" vid="{2A6AF2C6-28E4-41AD-BD62-6851404140DD}"/>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764F520984FCD46BAAD490AFB68BA14" ma:contentTypeVersion="14" ma:contentTypeDescription="Skapa ett nytt dokument." ma:contentTypeScope="" ma:versionID="548a41a4ef69f04d70737871d687d979">
  <xsd:schema xmlns:xsd="http://www.w3.org/2001/XMLSchema" xmlns:xs="http://www.w3.org/2001/XMLSchema" xmlns:p="http://schemas.microsoft.com/office/2006/metadata/properties" xmlns:ns2="d5353445-59c2-4be6-8a9d-1d4ed9174c0a" xmlns:ns3="0d88ce99-413e-45d6-b6fd-9a0808fa5d7c" targetNamespace="http://schemas.microsoft.com/office/2006/metadata/properties" ma:root="true" ma:fieldsID="436adbbb5ff89746133ccbfb7f814589" ns2:_="" ns3:_="">
    <xsd:import namespace="d5353445-59c2-4be6-8a9d-1d4ed9174c0a"/>
    <xsd:import namespace="0d88ce99-413e-45d6-b6fd-9a0808fa5d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353445-59c2-4be6-8a9d-1d4ed9174c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6965770c-8af7-4e59-a779-d7ffb83b0afd"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88ce99-413e-45d6-b6fd-9a0808fa5d7c"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b386001f-3950-412e-a3f9-d2dd37fed5c6}" ma:internalName="TaxCatchAll" ma:showField="CatchAllData" ma:web="0d88ce99-413e-45d6-b6fd-9a0808fa5d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d88ce99-413e-45d6-b6fd-9a0808fa5d7c" xsi:nil="true"/>
    <lcf76f155ced4ddcb4097134ff3c332f xmlns="d5353445-59c2-4be6-8a9d-1d4ed9174c0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6C86BF-E783-4EB7-A5A5-50CA92235E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353445-59c2-4be6-8a9d-1d4ed9174c0a"/>
    <ds:schemaRef ds:uri="0d88ce99-413e-45d6-b6fd-9a0808fa5d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2ABD58-C7B4-40DC-BDDE-19B708855BE8}">
  <ds:schemaRefs>
    <ds:schemaRef ds:uri="http://schemas.microsoft.com/office/2006/metadata/properties"/>
    <ds:schemaRef ds:uri="http://schemas.microsoft.com/office/infopath/2007/PartnerControls"/>
    <ds:schemaRef ds:uri="0d88ce99-413e-45d6-b6fd-9a0808fa5d7c"/>
    <ds:schemaRef ds:uri="d5353445-59c2-4be6-8a9d-1d4ed9174c0a"/>
  </ds:schemaRefs>
</ds:datastoreItem>
</file>

<file path=customXml/itemProps3.xml><?xml version="1.0" encoding="utf-8"?>
<ds:datastoreItem xmlns:ds="http://schemas.openxmlformats.org/officeDocument/2006/customXml" ds:itemID="{1248DD55-BDE9-49BD-B8DD-44CE8DE487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Powerpointmall-Demensförbundet-ny</Template>
  <TotalTime>1078</TotalTime>
  <Words>2004</Words>
  <Application>Microsoft Office PowerPoint</Application>
  <PresentationFormat>Bredbild</PresentationFormat>
  <Paragraphs>205</Paragraphs>
  <Slides>22</Slides>
  <Notes>21</Notes>
  <HiddenSlides>2</HiddenSlides>
  <MMClips>0</MMClips>
  <ScaleCrop>false</ScaleCrop>
  <HeadingPairs>
    <vt:vector size="6" baseType="variant">
      <vt:variant>
        <vt:lpstr>Använt teckensnitt</vt:lpstr>
      </vt:variant>
      <vt:variant>
        <vt:i4>11</vt:i4>
      </vt:variant>
      <vt:variant>
        <vt:lpstr>Tema</vt:lpstr>
      </vt:variant>
      <vt:variant>
        <vt:i4>2</vt:i4>
      </vt:variant>
      <vt:variant>
        <vt:lpstr>Bildrubriker</vt:lpstr>
      </vt:variant>
      <vt:variant>
        <vt:i4>22</vt:i4>
      </vt:variant>
    </vt:vector>
  </HeadingPairs>
  <TitlesOfParts>
    <vt:vector size="35" baseType="lpstr">
      <vt:lpstr>acumin-pro</vt:lpstr>
      <vt:lpstr>Arial</vt:lpstr>
      <vt:lpstr>Calibri</vt:lpstr>
      <vt:lpstr>Calibri Light</vt:lpstr>
      <vt:lpstr>Georgia</vt:lpstr>
      <vt:lpstr>Gilroy</vt:lpstr>
      <vt:lpstr>Montserrat</vt:lpstr>
      <vt:lpstr>open_sanslight</vt:lpstr>
      <vt:lpstr>Raleway</vt:lpstr>
      <vt:lpstr>Raleway Medium</vt:lpstr>
      <vt:lpstr>Raleway SemiBold</vt:lpstr>
      <vt:lpstr>Office-tema</vt:lpstr>
      <vt:lpstr>Anpassad formgivning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Carina Rejmus</dc:creator>
  <cp:lastModifiedBy>Carina Rejmus Cohen</cp:lastModifiedBy>
  <cp:revision>114</cp:revision>
  <cp:lastPrinted>2016-09-09T13:43:04Z</cp:lastPrinted>
  <dcterms:created xsi:type="dcterms:W3CDTF">2016-11-01T10:33:05Z</dcterms:created>
  <dcterms:modified xsi:type="dcterms:W3CDTF">2022-11-11T09:27:12Z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0x0101003764F520984FCD46BAAD490AFB68BA14</vt:lpwstr>
  </property>
  <property fmtid="{D5CDD505-2E9C-101B-9397-08002B2CF9AE}" pid="3" name="Order">
    <vt:r8>26400</vt:r8>
  </property>
  <property fmtid="{D5CDD505-2E9C-101B-9397-08002B2CF9AE}" pid="4" name="MediaServiceImageTags">
    <vt:lpwstr/>
  </property>
</Properties>
</file>