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7" r:id="rId3"/>
    <p:sldId id="256" r:id="rId4"/>
    <p:sldId id="258" r:id="rId5"/>
    <p:sldId id="259" r:id="rId6"/>
    <p:sldId id="260" r:id="rId7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722F"/>
    <a:srgbClr val="FADF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>
        <p:scale>
          <a:sx n="74" d="100"/>
          <a:sy n="74" d="100"/>
        </p:scale>
        <p:origin x="72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C9C7-BEAC-400A-A027-97AD9F769E1B}" type="slidenum">
              <a:rPr lang="sv-SE" smtClean="0"/>
              <a:t>‹#›</a:t>
            </a:fld>
            <a:endParaRPr lang="sv-SE"/>
          </a:p>
        </p:txBody>
      </p:sp>
      <p:sp>
        <p:nvSpPr>
          <p:cNvPr id="7" name="Rektangel 6"/>
          <p:cNvSpPr/>
          <p:nvPr userDrawn="1"/>
        </p:nvSpPr>
        <p:spPr>
          <a:xfrm>
            <a:off x="0" y="0"/>
            <a:ext cx="12192000" cy="552450"/>
          </a:xfrm>
          <a:prstGeom prst="rect">
            <a:avLst/>
          </a:prstGeom>
          <a:solidFill>
            <a:srgbClr val="FADF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0" y="5915025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875" y="6059708"/>
            <a:ext cx="2343150" cy="626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261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78C15-0BAE-4D50-9944-975FAE6D3DC7}" type="datetimeFigureOut">
              <a:rPr lang="sv-SE" smtClean="0"/>
              <a:t>2019-10-09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C9C7-BEAC-400A-A027-97AD9F769E1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4326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78C15-0BAE-4D50-9944-975FAE6D3DC7}" type="datetimeFigureOut">
              <a:rPr lang="sv-SE" smtClean="0"/>
              <a:t>2019-10-09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C9C7-BEAC-400A-A027-97AD9F769E1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86682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78C15-0BAE-4D50-9944-975FAE6D3DC7}" type="datetimeFigureOut">
              <a:rPr lang="sv-SE" smtClean="0"/>
              <a:t>2019-10-09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C9C7-BEAC-400A-A027-97AD9F769E1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36847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4381-A0A2-48AF-A72A-16F2DBA9AF8C}" type="datetimeFigureOut">
              <a:rPr lang="sv-SE" smtClean="0"/>
              <a:t>2019-10-09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88B39-42E7-48CE-9769-7AE7406952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43753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4381-A0A2-48AF-A72A-16F2DBA9AF8C}" type="datetimeFigureOut">
              <a:rPr lang="sv-SE" smtClean="0"/>
              <a:t>2019-10-09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88B39-42E7-48CE-9769-7AE7406952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00604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4381-A0A2-48AF-A72A-16F2DBA9AF8C}" type="datetimeFigureOut">
              <a:rPr lang="sv-SE" smtClean="0"/>
              <a:t>2019-10-09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88B39-42E7-48CE-9769-7AE7406952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007710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4381-A0A2-48AF-A72A-16F2DBA9AF8C}" type="datetimeFigureOut">
              <a:rPr lang="sv-SE" smtClean="0"/>
              <a:t>2019-10-09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88B39-42E7-48CE-9769-7AE7406952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724003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4381-A0A2-48AF-A72A-16F2DBA9AF8C}" type="datetimeFigureOut">
              <a:rPr lang="sv-SE" smtClean="0"/>
              <a:t>2019-10-09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88B39-42E7-48CE-9769-7AE7406952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658865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4381-A0A2-48AF-A72A-16F2DBA9AF8C}" type="datetimeFigureOut">
              <a:rPr lang="sv-SE" smtClean="0"/>
              <a:t>2019-10-09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88B39-42E7-48CE-9769-7AE7406952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2135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4381-A0A2-48AF-A72A-16F2DBA9AF8C}" type="datetimeFigureOut">
              <a:rPr lang="sv-SE" smtClean="0"/>
              <a:t>2019-10-09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88B39-42E7-48CE-9769-7AE7406952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3031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78C15-0BAE-4D50-9944-975FAE6D3DC7}" type="datetimeFigureOut">
              <a:rPr lang="sv-SE" smtClean="0"/>
              <a:t>2019-10-09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C9C7-BEAC-400A-A027-97AD9F769E1B}" type="slidenum">
              <a:rPr lang="sv-SE" smtClean="0"/>
              <a:t>‹#›</a:t>
            </a:fld>
            <a:endParaRPr lang="sv-SE"/>
          </a:p>
        </p:txBody>
      </p:sp>
      <p:sp>
        <p:nvSpPr>
          <p:cNvPr id="7" name="Rektangel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ADF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9787" y="2144248"/>
            <a:ext cx="7972425" cy="2402749"/>
          </a:xfrm>
          <a:prstGeom prst="rect">
            <a:avLst/>
          </a:prstGeom>
        </p:spPr>
      </p:pic>
      <p:sp>
        <p:nvSpPr>
          <p:cNvPr id="9" name="Rektangel 8"/>
          <p:cNvSpPr/>
          <p:nvPr userDrawn="1"/>
        </p:nvSpPr>
        <p:spPr>
          <a:xfrm>
            <a:off x="0" y="0"/>
            <a:ext cx="12192000" cy="55245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93361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4381-A0A2-48AF-A72A-16F2DBA9AF8C}" type="datetimeFigureOut">
              <a:rPr lang="sv-SE" smtClean="0"/>
              <a:t>2019-10-09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88B39-42E7-48CE-9769-7AE7406952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21201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4381-A0A2-48AF-A72A-16F2DBA9AF8C}" type="datetimeFigureOut">
              <a:rPr lang="sv-SE" smtClean="0"/>
              <a:t>2019-10-09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88B39-42E7-48CE-9769-7AE7406952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67043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4381-A0A2-48AF-A72A-16F2DBA9AF8C}" type="datetimeFigureOut">
              <a:rPr lang="sv-SE" smtClean="0"/>
              <a:t>2019-10-09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88B39-42E7-48CE-9769-7AE7406952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23336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4381-A0A2-48AF-A72A-16F2DBA9AF8C}" type="datetimeFigureOut">
              <a:rPr lang="sv-SE" smtClean="0"/>
              <a:t>2019-10-09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88B39-42E7-48CE-9769-7AE7406952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80641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78C15-0BAE-4D50-9944-975FAE6D3DC7}" type="datetimeFigureOut">
              <a:rPr lang="sv-SE" smtClean="0"/>
              <a:t>2019-10-09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C9C7-BEAC-400A-A027-97AD9F769E1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5790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78C15-0BAE-4D50-9944-975FAE6D3DC7}" type="datetimeFigureOut">
              <a:rPr lang="sv-SE" smtClean="0"/>
              <a:t>2019-10-09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C9C7-BEAC-400A-A027-97AD9F769E1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7251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78C15-0BAE-4D50-9944-975FAE6D3DC7}" type="datetimeFigureOut">
              <a:rPr lang="sv-SE" smtClean="0"/>
              <a:t>2019-10-09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C9C7-BEAC-400A-A027-97AD9F769E1B}" type="slidenum">
              <a:rPr lang="sv-SE" smtClean="0"/>
              <a:t>‹#›</a:t>
            </a:fld>
            <a:endParaRPr lang="sv-SE"/>
          </a:p>
        </p:txBody>
      </p:sp>
      <p:sp>
        <p:nvSpPr>
          <p:cNvPr id="13" name="Rektangel 12"/>
          <p:cNvSpPr/>
          <p:nvPr userDrawn="1"/>
        </p:nvSpPr>
        <p:spPr>
          <a:xfrm>
            <a:off x="0" y="0"/>
            <a:ext cx="12192000" cy="552450"/>
          </a:xfrm>
          <a:prstGeom prst="rect">
            <a:avLst/>
          </a:prstGeom>
          <a:solidFill>
            <a:srgbClr val="FADF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4" name="Rak 13"/>
          <p:cNvCxnSpPr/>
          <p:nvPr userDrawn="1"/>
        </p:nvCxnSpPr>
        <p:spPr>
          <a:xfrm>
            <a:off x="0" y="5915025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875" y="6059708"/>
            <a:ext cx="2343150" cy="626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643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78C15-0BAE-4D50-9944-975FAE6D3DC7}" type="datetimeFigureOut">
              <a:rPr lang="sv-SE" smtClean="0"/>
              <a:t>2019-10-09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C9C7-BEAC-400A-A027-97AD9F769E1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11654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78C15-0BAE-4D50-9944-975FAE6D3DC7}" type="datetimeFigureOut">
              <a:rPr lang="sv-SE" smtClean="0"/>
              <a:t>2019-10-09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C9C7-BEAC-400A-A027-97AD9F769E1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60897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78C15-0BAE-4D50-9944-975FAE6D3DC7}" type="datetimeFigureOut">
              <a:rPr lang="sv-SE" smtClean="0"/>
              <a:t>2019-10-09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C9C7-BEAC-400A-A027-97AD9F769E1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6118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78C15-0BAE-4D50-9944-975FAE6D3DC7}" type="datetimeFigureOut">
              <a:rPr lang="sv-SE" smtClean="0"/>
              <a:t>2019-10-09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C9C7-BEAC-400A-A027-97AD9F769E1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17189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78C15-0BAE-4D50-9944-975FAE6D3DC7}" type="datetimeFigureOut">
              <a:rPr lang="sv-SE" smtClean="0"/>
              <a:t>2019-10-09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9C9C7-BEAC-400A-A027-97AD9F769E1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8696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B4381-A0A2-48AF-A72A-16F2DBA9AF8C}" type="datetimeFigureOut">
              <a:rPr lang="sv-SE" smtClean="0"/>
              <a:t>2019-10-09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88B39-42E7-48CE-9769-7AE7406952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4632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rubrik 2"/>
          <p:cNvSpPr txBox="1">
            <a:spLocks/>
          </p:cNvSpPr>
          <p:nvPr/>
        </p:nvSpPr>
        <p:spPr>
          <a:xfrm>
            <a:off x="9772650" y="5983288"/>
            <a:ext cx="2352675" cy="7413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1400" dirty="0" smtClean="0">
                <a:latin typeface="Georgia" panose="02040502050405020303" pitchFamily="18" charset="0"/>
              </a:rPr>
              <a:t>Namn på författare</a:t>
            </a:r>
          </a:p>
          <a:p>
            <a:pPr marL="0" indent="0">
              <a:buNone/>
            </a:pPr>
            <a:r>
              <a:rPr lang="sv-SE" sz="1400" dirty="0" smtClean="0">
                <a:latin typeface="Georgia" panose="02040502050405020303" pitchFamily="18" charset="0"/>
              </a:rPr>
              <a:t>Ort och datum</a:t>
            </a:r>
            <a:endParaRPr lang="sv-SE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40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 txBox="1">
            <a:spLocks/>
          </p:cNvSpPr>
          <p:nvPr/>
        </p:nvSpPr>
        <p:spPr>
          <a:xfrm>
            <a:off x="1114425" y="1284991"/>
            <a:ext cx="9144000" cy="13454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sv-SE" sz="4200" dirty="0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En presentation </a:t>
            </a:r>
            <a:br>
              <a:rPr lang="sv-SE" sz="4200" dirty="0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</a:br>
            <a:r>
              <a:rPr lang="sv-SE" sz="4200" dirty="0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med Powerpoint</a:t>
            </a:r>
            <a:endParaRPr lang="sv-SE" sz="4200" dirty="0">
              <a:solidFill>
                <a:schemeClr val="bg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8" name="Underrubrik 2"/>
          <p:cNvSpPr txBox="1">
            <a:spLocks/>
          </p:cNvSpPr>
          <p:nvPr/>
        </p:nvSpPr>
        <p:spPr>
          <a:xfrm>
            <a:off x="1114425" y="3030538"/>
            <a:ext cx="489585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/>
            <a:r>
              <a:rPr lang="sv-SE" sz="2200" dirty="0" err="1" smtClean="0">
                <a:latin typeface="Georgia" panose="02040502050405020303" pitchFamily="18" charset="0"/>
              </a:rPr>
              <a:t>Lorem</a:t>
            </a:r>
            <a:r>
              <a:rPr lang="sv-SE" sz="2200" dirty="0" smtClean="0">
                <a:latin typeface="Georgia" panose="02040502050405020303" pitchFamily="18" charset="0"/>
              </a:rPr>
              <a:t> </a:t>
            </a:r>
            <a:r>
              <a:rPr lang="sv-SE" sz="2200" dirty="0" err="1" smtClean="0">
                <a:latin typeface="Georgia" panose="02040502050405020303" pitchFamily="18" charset="0"/>
              </a:rPr>
              <a:t>ipsum</a:t>
            </a:r>
            <a:r>
              <a:rPr lang="sv-SE" sz="2200" dirty="0" smtClean="0">
                <a:latin typeface="Georgia" panose="02040502050405020303" pitchFamily="18" charset="0"/>
              </a:rPr>
              <a:t> </a:t>
            </a:r>
            <a:r>
              <a:rPr lang="sv-SE" sz="2200" dirty="0" err="1" smtClean="0">
                <a:latin typeface="Georgia" panose="02040502050405020303" pitchFamily="18" charset="0"/>
              </a:rPr>
              <a:t>dolor</a:t>
            </a:r>
            <a:r>
              <a:rPr lang="sv-SE" sz="2200" dirty="0" smtClean="0">
                <a:latin typeface="Georgia" panose="02040502050405020303" pitchFamily="18" charset="0"/>
              </a:rPr>
              <a:t> </a:t>
            </a:r>
            <a:r>
              <a:rPr lang="sv-SE" sz="2200" dirty="0" err="1" smtClean="0">
                <a:latin typeface="Georgia" panose="02040502050405020303" pitchFamily="18" charset="0"/>
              </a:rPr>
              <a:t>sit</a:t>
            </a:r>
            <a:r>
              <a:rPr lang="sv-SE" sz="2200" dirty="0" smtClean="0">
                <a:latin typeface="Georgia" panose="02040502050405020303" pitchFamily="18" charset="0"/>
              </a:rPr>
              <a:t> </a:t>
            </a:r>
            <a:r>
              <a:rPr lang="sv-SE" sz="2200" dirty="0" err="1" smtClean="0">
                <a:latin typeface="Georgia" panose="02040502050405020303" pitchFamily="18" charset="0"/>
              </a:rPr>
              <a:t>amet</a:t>
            </a:r>
            <a:endParaRPr lang="sv-SE" sz="2200" dirty="0" smtClean="0">
              <a:latin typeface="Georgia" panose="02040502050405020303" pitchFamily="18" charset="0"/>
            </a:endParaRPr>
          </a:p>
          <a:p>
            <a:pPr marL="342900" indent="-342900"/>
            <a:r>
              <a:rPr lang="sv-SE" sz="2200" dirty="0" err="1" smtClean="0">
                <a:latin typeface="Georgia" panose="02040502050405020303" pitchFamily="18" charset="0"/>
              </a:rPr>
              <a:t>Adipiscing</a:t>
            </a:r>
            <a:r>
              <a:rPr lang="sv-SE" sz="2200" dirty="0" smtClean="0">
                <a:latin typeface="Georgia" panose="02040502050405020303" pitchFamily="18" charset="0"/>
              </a:rPr>
              <a:t> elit, sed do </a:t>
            </a:r>
            <a:r>
              <a:rPr lang="sv-SE" sz="2200" dirty="0" err="1" smtClean="0">
                <a:latin typeface="Georgia" panose="02040502050405020303" pitchFamily="18" charset="0"/>
              </a:rPr>
              <a:t>eiusmod</a:t>
            </a:r>
            <a:endParaRPr lang="sv-SE" sz="2200" dirty="0" smtClean="0">
              <a:latin typeface="Georgia" panose="02040502050405020303" pitchFamily="18" charset="0"/>
            </a:endParaRPr>
          </a:p>
          <a:p>
            <a:pPr marL="342900" indent="-342900"/>
            <a:r>
              <a:rPr lang="sv-SE" sz="2200" dirty="0" err="1" smtClean="0">
                <a:latin typeface="Georgia" panose="02040502050405020303" pitchFamily="18" charset="0"/>
              </a:rPr>
              <a:t>Tempor</a:t>
            </a:r>
            <a:r>
              <a:rPr lang="sv-SE" sz="2200" dirty="0" smtClean="0">
                <a:latin typeface="Georgia" panose="02040502050405020303" pitchFamily="18" charset="0"/>
              </a:rPr>
              <a:t> </a:t>
            </a:r>
            <a:r>
              <a:rPr lang="sv-SE" sz="2200" dirty="0" err="1" smtClean="0">
                <a:latin typeface="Georgia" panose="02040502050405020303" pitchFamily="18" charset="0"/>
              </a:rPr>
              <a:t>incididunt</a:t>
            </a:r>
            <a:r>
              <a:rPr lang="sv-SE" sz="2200" dirty="0" smtClean="0">
                <a:latin typeface="Georgia" panose="02040502050405020303" pitchFamily="18" charset="0"/>
              </a:rPr>
              <a:t> ut </a:t>
            </a:r>
            <a:r>
              <a:rPr lang="sv-SE" sz="2200" dirty="0" err="1" smtClean="0">
                <a:latin typeface="Georgia" panose="02040502050405020303" pitchFamily="18" charset="0"/>
              </a:rPr>
              <a:t>labore</a:t>
            </a:r>
            <a:endParaRPr lang="sv-SE" sz="22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4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ubrik 1"/>
          <p:cNvSpPr txBox="1">
            <a:spLocks/>
          </p:cNvSpPr>
          <p:nvPr/>
        </p:nvSpPr>
        <p:spPr>
          <a:xfrm>
            <a:off x="1114424" y="1284991"/>
            <a:ext cx="10240963" cy="13454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sv-SE" sz="4200" dirty="0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En presentation </a:t>
            </a:r>
          </a:p>
          <a:p>
            <a:pPr>
              <a:lnSpc>
                <a:spcPct val="100000"/>
              </a:lnSpc>
            </a:pPr>
            <a:r>
              <a:rPr lang="sv-SE" sz="4200" dirty="0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med Powerpoint</a:t>
            </a:r>
            <a:endParaRPr lang="sv-SE" sz="4200" dirty="0">
              <a:solidFill>
                <a:schemeClr val="bg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9" name="Underrubrik 2"/>
          <p:cNvSpPr txBox="1">
            <a:spLocks/>
          </p:cNvSpPr>
          <p:nvPr/>
        </p:nvSpPr>
        <p:spPr>
          <a:xfrm>
            <a:off x="1114425" y="3030537"/>
            <a:ext cx="4486275" cy="25987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/>
            <a:r>
              <a:rPr lang="sv-SE" sz="2200" dirty="0" err="1" smtClean="0">
                <a:latin typeface="Georgia" panose="02040502050405020303" pitchFamily="18" charset="0"/>
              </a:rPr>
              <a:t>Lorem</a:t>
            </a:r>
            <a:r>
              <a:rPr lang="sv-SE" sz="2200" dirty="0" smtClean="0">
                <a:latin typeface="Georgia" panose="02040502050405020303" pitchFamily="18" charset="0"/>
              </a:rPr>
              <a:t> </a:t>
            </a:r>
            <a:r>
              <a:rPr lang="sv-SE" sz="2200" dirty="0" err="1" smtClean="0">
                <a:latin typeface="Georgia" panose="02040502050405020303" pitchFamily="18" charset="0"/>
              </a:rPr>
              <a:t>ipsum</a:t>
            </a:r>
            <a:r>
              <a:rPr lang="sv-SE" sz="2200" dirty="0" smtClean="0">
                <a:latin typeface="Georgia" panose="02040502050405020303" pitchFamily="18" charset="0"/>
              </a:rPr>
              <a:t> </a:t>
            </a:r>
            <a:r>
              <a:rPr lang="sv-SE" sz="2200" dirty="0" err="1" smtClean="0">
                <a:latin typeface="Georgia" panose="02040502050405020303" pitchFamily="18" charset="0"/>
              </a:rPr>
              <a:t>dolor</a:t>
            </a:r>
            <a:r>
              <a:rPr lang="sv-SE" sz="2200" dirty="0" smtClean="0">
                <a:latin typeface="Georgia" panose="02040502050405020303" pitchFamily="18" charset="0"/>
              </a:rPr>
              <a:t> </a:t>
            </a:r>
            <a:r>
              <a:rPr lang="sv-SE" sz="2200" dirty="0" err="1" smtClean="0">
                <a:latin typeface="Georgia" panose="02040502050405020303" pitchFamily="18" charset="0"/>
              </a:rPr>
              <a:t>sit</a:t>
            </a:r>
            <a:r>
              <a:rPr lang="sv-SE" sz="2200" dirty="0" smtClean="0">
                <a:latin typeface="Georgia" panose="02040502050405020303" pitchFamily="18" charset="0"/>
              </a:rPr>
              <a:t> </a:t>
            </a:r>
            <a:r>
              <a:rPr lang="sv-SE" sz="2200" dirty="0" err="1" smtClean="0">
                <a:latin typeface="Georgia" panose="02040502050405020303" pitchFamily="18" charset="0"/>
              </a:rPr>
              <a:t>amet</a:t>
            </a:r>
            <a:endParaRPr lang="sv-SE" sz="2200" dirty="0" smtClean="0">
              <a:latin typeface="Georgia" panose="02040502050405020303" pitchFamily="18" charset="0"/>
            </a:endParaRPr>
          </a:p>
          <a:p>
            <a:pPr marL="342900" indent="-342900"/>
            <a:r>
              <a:rPr lang="sv-SE" sz="2200" dirty="0" err="1" smtClean="0">
                <a:latin typeface="Georgia" panose="02040502050405020303" pitchFamily="18" charset="0"/>
              </a:rPr>
              <a:t>Adipiscing</a:t>
            </a:r>
            <a:r>
              <a:rPr lang="sv-SE" sz="2200" dirty="0" smtClean="0">
                <a:latin typeface="Georgia" panose="02040502050405020303" pitchFamily="18" charset="0"/>
              </a:rPr>
              <a:t> elit, sed do </a:t>
            </a:r>
            <a:r>
              <a:rPr lang="sv-SE" sz="2200" dirty="0" err="1" smtClean="0">
                <a:latin typeface="Georgia" panose="02040502050405020303" pitchFamily="18" charset="0"/>
              </a:rPr>
              <a:t>eiusmod</a:t>
            </a:r>
            <a:endParaRPr lang="sv-SE" sz="2200" dirty="0" smtClean="0">
              <a:latin typeface="Georgia" panose="02040502050405020303" pitchFamily="18" charset="0"/>
            </a:endParaRPr>
          </a:p>
          <a:p>
            <a:pPr marL="342900" indent="-342900"/>
            <a:r>
              <a:rPr lang="sv-SE" sz="2200" dirty="0" err="1" smtClean="0">
                <a:latin typeface="Georgia" panose="02040502050405020303" pitchFamily="18" charset="0"/>
              </a:rPr>
              <a:t>Tempor</a:t>
            </a:r>
            <a:r>
              <a:rPr lang="sv-SE" sz="2200" dirty="0" smtClean="0">
                <a:latin typeface="Georgia" panose="02040502050405020303" pitchFamily="18" charset="0"/>
              </a:rPr>
              <a:t> </a:t>
            </a:r>
            <a:r>
              <a:rPr lang="sv-SE" sz="2200" dirty="0" err="1" smtClean="0">
                <a:latin typeface="Georgia" panose="02040502050405020303" pitchFamily="18" charset="0"/>
              </a:rPr>
              <a:t>incididunt</a:t>
            </a:r>
            <a:r>
              <a:rPr lang="sv-SE" sz="2200" dirty="0" smtClean="0">
                <a:latin typeface="Georgia" panose="02040502050405020303" pitchFamily="18" charset="0"/>
              </a:rPr>
              <a:t> ut </a:t>
            </a:r>
            <a:r>
              <a:rPr lang="sv-SE" sz="2200" dirty="0" err="1" smtClean="0">
                <a:latin typeface="Georgia" panose="02040502050405020303" pitchFamily="18" charset="0"/>
              </a:rPr>
              <a:t>labore</a:t>
            </a:r>
            <a:endParaRPr lang="sv-SE" sz="2200" dirty="0" smtClean="0">
              <a:latin typeface="Georgia" panose="02040502050405020303" pitchFamily="18" charset="0"/>
            </a:endParaRPr>
          </a:p>
          <a:p>
            <a:pPr marL="342900" indent="-342900"/>
            <a:r>
              <a:rPr lang="sv-SE" sz="2200" dirty="0" err="1">
                <a:latin typeface="Georgia" panose="02040502050405020303" pitchFamily="18" charset="0"/>
              </a:rPr>
              <a:t>Tempor</a:t>
            </a:r>
            <a:r>
              <a:rPr lang="sv-SE" sz="2200" dirty="0">
                <a:latin typeface="Georgia" panose="02040502050405020303" pitchFamily="18" charset="0"/>
              </a:rPr>
              <a:t> </a:t>
            </a:r>
            <a:r>
              <a:rPr lang="sv-SE" sz="2200" dirty="0" err="1">
                <a:latin typeface="Georgia" panose="02040502050405020303" pitchFamily="18" charset="0"/>
              </a:rPr>
              <a:t>incididunt</a:t>
            </a:r>
            <a:r>
              <a:rPr lang="sv-SE" sz="2200" dirty="0">
                <a:latin typeface="Georgia" panose="02040502050405020303" pitchFamily="18" charset="0"/>
              </a:rPr>
              <a:t> ut </a:t>
            </a:r>
            <a:r>
              <a:rPr lang="sv-SE" sz="2200" dirty="0" err="1" smtClean="0">
                <a:latin typeface="Georgia" panose="02040502050405020303" pitchFamily="18" charset="0"/>
              </a:rPr>
              <a:t>labore</a:t>
            </a:r>
            <a:endParaRPr lang="sv-SE" sz="2200" dirty="0" smtClean="0">
              <a:latin typeface="Georgia" panose="02040502050405020303" pitchFamily="18" charset="0"/>
            </a:endParaRPr>
          </a:p>
          <a:p>
            <a:pPr marL="342900" indent="-342900"/>
            <a:r>
              <a:rPr lang="sv-SE" sz="2200" dirty="0" err="1">
                <a:latin typeface="Georgia" panose="02040502050405020303" pitchFamily="18" charset="0"/>
              </a:rPr>
              <a:t>Tempor</a:t>
            </a:r>
            <a:r>
              <a:rPr lang="sv-SE" sz="2200" dirty="0">
                <a:latin typeface="Georgia" panose="02040502050405020303" pitchFamily="18" charset="0"/>
              </a:rPr>
              <a:t> </a:t>
            </a:r>
            <a:r>
              <a:rPr lang="sv-SE" sz="2200" dirty="0" err="1">
                <a:latin typeface="Georgia" panose="02040502050405020303" pitchFamily="18" charset="0"/>
              </a:rPr>
              <a:t>incididunt</a:t>
            </a:r>
            <a:r>
              <a:rPr lang="sv-SE" sz="2200" dirty="0">
                <a:latin typeface="Georgia" panose="02040502050405020303" pitchFamily="18" charset="0"/>
              </a:rPr>
              <a:t> ut </a:t>
            </a:r>
            <a:r>
              <a:rPr lang="sv-SE" sz="2200" dirty="0" err="1">
                <a:latin typeface="Georgia" panose="02040502050405020303" pitchFamily="18" charset="0"/>
              </a:rPr>
              <a:t>labore</a:t>
            </a:r>
            <a:endParaRPr lang="sv-SE" sz="2200" dirty="0">
              <a:latin typeface="Georgia" panose="02040502050405020303" pitchFamily="18" charset="0"/>
            </a:endParaRPr>
          </a:p>
          <a:p>
            <a:pPr marL="342900" indent="-342900"/>
            <a:endParaRPr lang="sv-SE" sz="2200" dirty="0">
              <a:latin typeface="Georgia" panose="02040502050405020303" pitchFamily="18" charset="0"/>
            </a:endParaRPr>
          </a:p>
          <a:p>
            <a:pPr marL="342900" indent="-342900"/>
            <a:endParaRPr lang="sv-SE" sz="2200" dirty="0" smtClean="0">
              <a:latin typeface="Georgia" panose="02040502050405020303" pitchFamily="18" charset="0"/>
            </a:endParaRPr>
          </a:p>
          <a:p>
            <a:pPr marL="342900" indent="-342900"/>
            <a:endParaRPr lang="sv-SE" sz="2200" dirty="0">
              <a:latin typeface="Georgia" panose="02040502050405020303" pitchFamily="18" charset="0"/>
            </a:endParaRPr>
          </a:p>
        </p:txBody>
      </p:sp>
      <p:sp>
        <p:nvSpPr>
          <p:cNvPr id="23" name="Rektangel 22"/>
          <p:cNvSpPr/>
          <p:nvPr/>
        </p:nvSpPr>
        <p:spPr>
          <a:xfrm>
            <a:off x="0" y="0"/>
            <a:ext cx="12192000" cy="552450"/>
          </a:xfrm>
          <a:prstGeom prst="rect">
            <a:avLst/>
          </a:prstGeom>
          <a:solidFill>
            <a:srgbClr val="FADF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24" name="Rak 23"/>
          <p:cNvCxnSpPr/>
          <p:nvPr/>
        </p:nvCxnSpPr>
        <p:spPr>
          <a:xfrm>
            <a:off x="0" y="5915025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25" name="Bildobjekt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875" y="6059708"/>
            <a:ext cx="2343150" cy="626786"/>
          </a:xfrm>
          <a:prstGeom prst="rect">
            <a:avLst/>
          </a:prstGeom>
        </p:spPr>
      </p:pic>
      <p:pic>
        <p:nvPicPr>
          <p:cNvPr id="29" name="Bildobjekt 2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348"/>
          <a:stretch/>
        </p:blipFill>
        <p:spPr>
          <a:xfrm>
            <a:off x="6115049" y="1571624"/>
            <a:ext cx="4800601" cy="35718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3732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ubrik 1"/>
          <p:cNvSpPr txBox="1">
            <a:spLocks/>
          </p:cNvSpPr>
          <p:nvPr/>
        </p:nvSpPr>
        <p:spPr>
          <a:xfrm>
            <a:off x="1114424" y="1284991"/>
            <a:ext cx="10240963" cy="13454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sv-SE" sz="4200" dirty="0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En presentation med Powerpoint typ 2</a:t>
            </a:r>
          </a:p>
          <a:p>
            <a:pPr>
              <a:lnSpc>
                <a:spcPct val="100000"/>
              </a:lnSpc>
            </a:pPr>
            <a:endParaRPr lang="sv-SE" sz="4000" dirty="0">
              <a:solidFill>
                <a:schemeClr val="bg1">
                  <a:lumMod val="50000"/>
                </a:schemeClr>
              </a:solidFill>
              <a:latin typeface="Raleway Medium" panose="020B0603030101060003" pitchFamily="34" charset="0"/>
            </a:endParaRPr>
          </a:p>
        </p:txBody>
      </p:sp>
      <p:sp>
        <p:nvSpPr>
          <p:cNvPr id="19" name="Underrubrik 2"/>
          <p:cNvSpPr txBox="1">
            <a:spLocks/>
          </p:cNvSpPr>
          <p:nvPr/>
        </p:nvSpPr>
        <p:spPr>
          <a:xfrm>
            <a:off x="1107424" y="2630488"/>
            <a:ext cx="4486275" cy="25987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/>
            <a:r>
              <a:rPr lang="sv-SE" sz="2200" dirty="0" err="1" smtClean="0">
                <a:latin typeface="Georgia" panose="02040502050405020303" pitchFamily="18" charset="0"/>
              </a:rPr>
              <a:t>Lorem</a:t>
            </a:r>
            <a:r>
              <a:rPr lang="sv-SE" sz="2200" dirty="0" smtClean="0">
                <a:latin typeface="Georgia" panose="02040502050405020303" pitchFamily="18" charset="0"/>
              </a:rPr>
              <a:t> </a:t>
            </a:r>
            <a:r>
              <a:rPr lang="sv-SE" sz="2200" dirty="0" err="1" smtClean="0">
                <a:latin typeface="Georgia" panose="02040502050405020303" pitchFamily="18" charset="0"/>
              </a:rPr>
              <a:t>ipsum</a:t>
            </a:r>
            <a:r>
              <a:rPr lang="sv-SE" sz="2200" dirty="0" smtClean="0">
                <a:latin typeface="Georgia" panose="02040502050405020303" pitchFamily="18" charset="0"/>
              </a:rPr>
              <a:t> </a:t>
            </a:r>
            <a:r>
              <a:rPr lang="sv-SE" sz="2200" dirty="0" err="1" smtClean="0">
                <a:latin typeface="Georgia" panose="02040502050405020303" pitchFamily="18" charset="0"/>
              </a:rPr>
              <a:t>dolor</a:t>
            </a:r>
            <a:r>
              <a:rPr lang="sv-SE" sz="2200" dirty="0" smtClean="0">
                <a:latin typeface="Georgia" panose="02040502050405020303" pitchFamily="18" charset="0"/>
              </a:rPr>
              <a:t> </a:t>
            </a:r>
            <a:r>
              <a:rPr lang="sv-SE" sz="2200" dirty="0" err="1" smtClean="0">
                <a:latin typeface="Georgia" panose="02040502050405020303" pitchFamily="18" charset="0"/>
              </a:rPr>
              <a:t>sit</a:t>
            </a:r>
            <a:r>
              <a:rPr lang="sv-SE" sz="2200" dirty="0" smtClean="0">
                <a:latin typeface="Georgia" panose="02040502050405020303" pitchFamily="18" charset="0"/>
              </a:rPr>
              <a:t> </a:t>
            </a:r>
            <a:r>
              <a:rPr lang="sv-SE" sz="2200" dirty="0" err="1" smtClean="0">
                <a:latin typeface="Georgia" panose="02040502050405020303" pitchFamily="18" charset="0"/>
              </a:rPr>
              <a:t>amet</a:t>
            </a:r>
            <a:endParaRPr lang="sv-SE" sz="2200" dirty="0" smtClean="0">
              <a:latin typeface="Georgia" panose="02040502050405020303" pitchFamily="18" charset="0"/>
            </a:endParaRPr>
          </a:p>
          <a:p>
            <a:pPr marL="342900" indent="-342900"/>
            <a:r>
              <a:rPr lang="sv-SE" sz="2200" dirty="0" err="1" smtClean="0">
                <a:latin typeface="Georgia" panose="02040502050405020303" pitchFamily="18" charset="0"/>
              </a:rPr>
              <a:t>Adipiscing</a:t>
            </a:r>
            <a:r>
              <a:rPr lang="sv-SE" sz="2200" dirty="0" smtClean="0">
                <a:latin typeface="Georgia" panose="02040502050405020303" pitchFamily="18" charset="0"/>
              </a:rPr>
              <a:t> elit, sed do </a:t>
            </a:r>
            <a:r>
              <a:rPr lang="sv-SE" sz="2200" dirty="0" err="1" smtClean="0">
                <a:latin typeface="Georgia" panose="02040502050405020303" pitchFamily="18" charset="0"/>
              </a:rPr>
              <a:t>eiusmod</a:t>
            </a:r>
            <a:endParaRPr lang="sv-SE" sz="2200" dirty="0" smtClean="0">
              <a:latin typeface="Georgia" panose="02040502050405020303" pitchFamily="18" charset="0"/>
            </a:endParaRPr>
          </a:p>
          <a:p>
            <a:pPr marL="342900" indent="-342900"/>
            <a:r>
              <a:rPr lang="sv-SE" sz="2200" dirty="0" err="1" smtClean="0">
                <a:latin typeface="Georgia" panose="02040502050405020303" pitchFamily="18" charset="0"/>
              </a:rPr>
              <a:t>Tempor</a:t>
            </a:r>
            <a:r>
              <a:rPr lang="sv-SE" sz="2200" dirty="0" smtClean="0">
                <a:latin typeface="Georgia" panose="02040502050405020303" pitchFamily="18" charset="0"/>
              </a:rPr>
              <a:t> </a:t>
            </a:r>
            <a:r>
              <a:rPr lang="sv-SE" sz="2200" dirty="0" err="1" smtClean="0">
                <a:latin typeface="Georgia" panose="02040502050405020303" pitchFamily="18" charset="0"/>
              </a:rPr>
              <a:t>incididunt</a:t>
            </a:r>
            <a:r>
              <a:rPr lang="sv-SE" sz="2200" dirty="0" smtClean="0">
                <a:latin typeface="Georgia" panose="02040502050405020303" pitchFamily="18" charset="0"/>
              </a:rPr>
              <a:t> ut </a:t>
            </a:r>
            <a:r>
              <a:rPr lang="sv-SE" sz="2200" dirty="0" err="1" smtClean="0">
                <a:latin typeface="Georgia" panose="02040502050405020303" pitchFamily="18" charset="0"/>
              </a:rPr>
              <a:t>labore</a:t>
            </a:r>
            <a:endParaRPr lang="sv-SE" sz="2200" dirty="0" smtClean="0">
              <a:latin typeface="Georgia" panose="02040502050405020303" pitchFamily="18" charset="0"/>
            </a:endParaRPr>
          </a:p>
          <a:p>
            <a:pPr marL="342900" indent="-342900"/>
            <a:r>
              <a:rPr lang="sv-SE" sz="2200" dirty="0" err="1">
                <a:latin typeface="Georgia" panose="02040502050405020303" pitchFamily="18" charset="0"/>
              </a:rPr>
              <a:t>Tempor</a:t>
            </a:r>
            <a:r>
              <a:rPr lang="sv-SE" sz="2200" dirty="0">
                <a:latin typeface="Georgia" panose="02040502050405020303" pitchFamily="18" charset="0"/>
              </a:rPr>
              <a:t> </a:t>
            </a:r>
            <a:r>
              <a:rPr lang="sv-SE" sz="2200" dirty="0" err="1">
                <a:latin typeface="Georgia" panose="02040502050405020303" pitchFamily="18" charset="0"/>
              </a:rPr>
              <a:t>incididunt</a:t>
            </a:r>
            <a:r>
              <a:rPr lang="sv-SE" sz="2200" dirty="0">
                <a:latin typeface="Georgia" panose="02040502050405020303" pitchFamily="18" charset="0"/>
              </a:rPr>
              <a:t> ut </a:t>
            </a:r>
            <a:r>
              <a:rPr lang="sv-SE" sz="2200" dirty="0" err="1" smtClean="0">
                <a:latin typeface="Georgia" panose="02040502050405020303" pitchFamily="18" charset="0"/>
              </a:rPr>
              <a:t>labore</a:t>
            </a:r>
            <a:endParaRPr lang="sv-SE" sz="2200" dirty="0" smtClean="0">
              <a:latin typeface="Georgia" panose="02040502050405020303" pitchFamily="18" charset="0"/>
            </a:endParaRPr>
          </a:p>
          <a:p>
            <a:pPr marL="342900" indent="-342900"/>
            <a:r>
              <a:rPr lang="sv-SE" sz="2200" dirty="0" err="1">
                <a:latin typeface="Georgia" panose="02040502050405020303" pitchFamily="18" charset="0"/>
              </a:rPr>
              <a:t>Tempor</a:t>
            </a:r>
            <a:r>
              <a:rPr lang="sv-SE" sz="2200" dirty="0">
                <a:latin typeface="Georgia" panose="02040502050405020303" pitchFamily="18" charset="0"/>
              </a:rPr>
              <a:t> </a:t>
            </a:r>
            <a:r>
              <a:rPr lang="sv-SE" sz="2200" dirty="0" err="1">
                <a:latin typeface="Georgia" panose="02040502050405020303" pitchFamily="18" charset="0"/>
              </a:rPr>
              <a:t>incididunt</a:t>
            </a:r>
            <a:r>
              <a:rPr lang="sv-SE" sz="2200" dirty="0">
                <a:latin typeface="Georgia" panose="02040502050405020303" pitchFamily="18" charset="0"/>
              </a:rPr>
              <a:t> ut </a:t>
            </a:r>
            <a:r>
              <a:rPr lang="sv-SE" sz="2200" dirty="0" err="1" smtClean="0">
                <a:latin typeface="Georgia" panose="02040502050405020303" pitchFamily="18" charset="0"/>
              </a:rPr>
              <a:t>labore</a:t>
            </a:r>
            <a:endParaRPr lang="sv-SE" sz="2200" dirty="0" smtClean="0">
              <a:latin typeface="Georgia" panose="02040502050405020303" pitchFamily="18" charset="0"/>
            </a:endParaRPr>
          </a:p>
          <a:p>
            <a:pPr marL="342900" indent="-342900"/>
            <a:endParaRPr lang="sv-SE" sz="2200" dirty="0">
              <a:latin typeface="Georgia" panose="02040502050405020303" pitchFamily="18" charset="0"/>
            </a:endParaRPr>
          </a:p>
          <a:p>
            <a:pPr marL="342900" indent="-342900"/>
            <a:endParaRPr lang="sv-SE" sz="2200" dirty="0">
              <a:latin typeface="Georgia" panose="02040502050405020303" pitchFamily="18" charset="0"/>
            </a:endParaRPr>
          </a:p>
          <a:p>
            <a:pPr marL="342900" indent="-342900"/>
            <a:endParaRPr lang="sv-SE" sz="2200" dirty="0" smtClean="0">
              <a:latin typeface="Georgia" panose="02040502050405020303" pitchFamily="18" charset="0"/>
            </a:endParaRPr>
          </a:p>
          <a:p>
            <a:pPr marL="342900" indent="-342900"/>
            <a:endParaRPr lang="sv-SE" sz="2200" dirty="0">
              <a:latin typeface="Georgia" panose="02040502050405020303" pitchFamily="18" charset="0"/>
            </a:endParaRPr>
          </a:p>
        </p:txBody>
      </p:sp>
      <p:sp>
        <p:nvSpPr>
          <p:cNvPr id="23" name="Rektangel 22"/>
          <p:cNvSpPr/>
          <p:nvPr/>
        </p:nvSpPr>
        <p:spPr>
          <a:xfrm>
            <a:off x="0" y="0"/>
            <a:ext cx="12192000" cy="552450"/>
          </a:xfrm>
          <a:prstGeom prst="rect">
            <a:avLst/>
          </a:prstGeom>
          <a:solidFill>
            <a:srgbClr val="FADF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24" name="Rak 23"/>
          <p:cNvCxnSpPr/>
          <p:nvPr/>
        </p:nvCxnSpPr>
        <p:spPr>
          <a:xfrm>
            <a:off x="0" y="5915025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25" name="Bildobjekt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875" y="6059708"/>
            <a:ext cx="2343150" cy="626786"/>
          </a:xfrm>
          <a:prstGeom prst="rect">
            <a:avLst/>
          </a:prstGeom>
        </p:spPr>
      </p:pic>
      <p:pic>
        <p:nvPicPr>
          <p:cNvPr id="29" name="Bildobjekt 2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664" b="6870"/>
          <a:stretch/>
        </p:blipFill>
        <p:spPr>
          <a:xfrm>
            <a:off x="5924552" y="2733676"/>
            <a:ext cx="2676524" cy="232409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Bildobjekt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559"/>
          <a:stretch/>
        </p:blipFill>
        <p:spPr>
          <a:xfrm>
            <a:off x="8773319" y="2733676"/>
            <a:ext cx="1917841" cy="23145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4867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/>
          <p:cNvSpPr txBox="1">
            <a:spLocks/>
          </p:cNvSpPr>
          <p:nvPr/>
        </p:nvSpPr>
        <p:spPr>
          <a:xfrm>
            <a:off x="0" y="2180341"/>
            <a:ext cx="12192000" cy="13454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sv-SE" sz="4200" dirty="0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Tack för din uppmärksamhet!</a:t>
            </a:r>
            <a:endParaRPr lang="sv-SE" sz="4200" dirty="0">
              <a:solidFill>
                <a:schemeClr val="bg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60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864FDF5D-DE15-4858-979D-3CFDD7B38261}" vid="{0890D4B9-18CA-4F29-A756-ED17C6086BE2}"/>
    </a:ext>
  </a:extLst>
</a:theme>
</file>

<file path=ppt/theme/theme2.xml><?xml version="1.0" encoding="utf-8"?>
<a:theme xmlns:a="http://schemas.openxmlformats.org/drawingml/2006/main" name="Anpassad formgivning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864FDF5D-DE15-4858-979D-3CFDD7B38261}" vid="{0CAB2C24-50A6-4CDF-BE65-D5DEBC7A5F7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powerpointmall-foreningar</Template>
  <TotalTime>0</TotalTime>
  <Words>84</Words>
  <Application>Microsoft Office PowerPoint</Application>
  <PresentationFormat>Bredbild</PresentationFormat>
  <Paragraphs>23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Georgia</vt:lpstr>
      <vt:lpstr>Raleway Medium</vt:lpstr>
      <vt:lpstr>Office-tema</vt:lpstr>
      <vt:lpstr>Anpassad formgivning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Carina Rejmus</dc:creator>
  <cp:lastModifiedBy>Carina Rejmus</cp:lastModifiedBy>
  <cp:revision>1</cp:revision>
  <cp:lastPrinted>2016-09-09T13:43:04Z</cp:lastPrinted>
  <dcterms:created xsi:type="dcterms:W3CDTF">2019-10-09T10:56:31Z</dcterms:created>
  <dcterms:modified xsi:type="dcterms:W3CDTF">2019-10-09T10:57:01Z</dcterms:modified>
</cp:coreProperties>
</file>